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4"/>
  </p:sldMasterIdLst>
  <p:notesMasterIdLst>
    <p:notesMasterId r:id="rId79"/>
  </p:notesMasterIdLst>
  <p:sldIdLst>
    <p:sldId id="256" r:id="rId5"/>
    <p:sldId id="257" r:id="rId6"/>
    <p:sldId id="258" r:id="rId7"/>
    <p:sldId id="259" r:id="rId8"/>
    <p:sldId id="260" r:id="rId9"/>
    <p:sldId id="261" r:id="rId10"/>
    <p:sldId id="262" r:id="rId11"/>
    <p:sldId id="263" r:id="rId12"/>
    <p:sldId id="531" r:id="rId13"/>
    <p:sldId id="532"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527" r:id="rId27"/>
    <p:sldId id="528" r:id="rId28"/>
    <p:sldId id="529" r:id="rId29"/>
    <p:sldId id="276" r:id="rId30"/>
    <p:sldId id="277" r:id="rId31"/>
    <p:sldId id="278" r:id="rId32"/>
    <p:sldId id="279" r:id="rId33"/>
    <p:sldId id="513" r:id="rId34"/>
    <p:sldId id="444" r:id="rId35"/>
    <p:sldId id="280" r:id="rId36"/>
    <p:sldId id="281" r:id="rId37"/>
    <p:sldId id="282" r:id="rId38"/>
    <p:sldId id="514" r:id="rId39"/>
    <p:sldId id="283" r:id="rId40"/>
    <p:sldId id="284" r:id="rId41"/>
    <p:sldId id="286" r:id="rId42"/>
    <p:sldId id="339" r:id="rId43"/>
    <p:sldId id="361" r:id="rId44"/>
    <p:sldId id="383" r:id="rId45"/>
    <p:sldId id="443" r:id="rId46"/>
    <p:sldId id="482" r:id="rId47"/>
    <p:sldId id="370" r:id="rId48"/>
    <p:sldId id="372" r:id="rId49"/>
    <p:sldId id="475" r:id="rId50"/>
    <p:sldId id="446" r:id="rId51"/>
    <p:sldId id="450" r:id="rId52"/>
    <p:sldId id="448" r:id="rId53"/>
    <p:sldId id="472" r:id="rId54"/>
    <p:sldId id="471" r:id="rId55"/>
    <p:sldId id="505" r:id="rId56"/>
    <p:sldId id="512" r:id="rId57"/>
    <p:sldId id="294" r:id="rId58"/>
    <p:sldId id="515" r:id="rId59"/>
    <p:sldId id="295" r:id="rId60"/>
    <p:sldId id="296" r:id="rId61"/>
    <p:sldId id="516" r:id="rId62"/>
    <p:sldId id="298" r:id="rId63"/>
    <p:sldId id="517" r:id="rId64"/>
    <p:sldId id="518" r:id="rId65"/>
    <p:sldId id="519" r:id="rId66"/>
    <p:sldId id="520" r:id="rId67"/>
    <p:sldId id="521" r:id="rId68"/>
    <p:sldId id="522" r:id="rId69"/>
    <p:sldId id="300" r:id="rId70"/>
    <p:sldId id="301" r:id="rId71"/>
    <p:sldId id="523" r:id="rId72"/>
    <p:sldId id="530" r:id="rId73"/>
    <p:sldId id="302" r:id="rId74"/>
    <p:sldId id="524" r:id="rId75"/>
    <p:sldId id="525" r:id="rId76"/>
    <p:sldId id="526" r:id="rId77"/>
    <p:sldId id="304"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Lato" panose="020F0502020204030203" pitchFamily="34" charset="0"/>
      <p:regular r:id="rId84"/>
      <p:bold r:id="rId85"/>
      <p:italic r:id="rId86"/>
      <p:boldItalic r:id="rId87"/>
    </p:embeddedFont>
    <p:embeddedFont>
      <p:font typeface="Merriweather" pitchFamily="2" charset="0"/>
      <p:regular r:id="rId88"/>
      <p:bold r:id="rId89"/>
      <p:italic r:id="rId90"/>
      <p:boldItalic r:id="rId91"/>
    </p:embeddedFont>
    <p:embeddedFont>
      <p:font typeface="Trebuchet MS" panose="020B0603020202020204" pitchFamily="34" charset="0"/>
      <p:regular r:id="rId92"/>
      <p:bold r:id="rId93"/>
      <p:italic r:id="rId94"/>
      <p:boldItalic r:id="rId95"/>
    </p:embeddedFont>
    <p:embeddedFont>
      <p:font typeface="Wingdings 3" panose="05040102010807070707" pitchFamily="18" charset="2"/>
      <p:regular r:id="rId9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77C1B-7501-63DB-D1FD-186755F15BC5}" v="68" dt="2022-10-13T01:52:54.133"/>
    <p1510:client id="{363CC30A-3998-9C09-E07C-574EB51C5B50}" v="58" dt="2022-10-12T05:13:22.863"/>
    <p1510:client id="{463C2FF3-A534-5591-7808-794731C61C5D}" v="194" dt="2022-10-12T14:30:20.533"/>
    <p1510:client id="{4B35EA16-41FB-96C9-216F-38CF935F20F9}" v="59" dt="2022-10-09T13:58:27.656"/>
    <p1510:client id="{5A483F2F-154B-E4FF-0CF6-77AB3D02DD22}" v="3" dt="2022-10-13T01:21:30.038"/>
    <p1510:client id="{715237F1-0055-C5DC-DF82-CABACEF46BE4}" v="64" dt="2022-10-12T19:40:57.098"/>
    <p1510:client id="{74B60145-BBE1-4CEC-AAA0-4B4372C304F4}" v="2" dt="2022-10-09T14:53:53.290"/>
    <p1510:client id="{7C653C6B-9D90-42A2-AC85-BAB77B7C7972}" v="12" dt="2022-10-12T22:22:08.041"/>
    <p1510:client id="{BD9BB8BC-6C99-6EB9-56FC-DE68F5BC7EC6}" v="435" dt="2022-10-11T16:50:05.899"/>
    <p1510:client id="{C2F3521E-8720-FDE7-0F64-6D218E27EF6C}" v="443" dt="2022-10-12T05:02:50.637"/>
    <p1510:client id="{C9C3531A-5F15-3A40-B788-B2B00B58757C}" v="112" dt="2022-10-09T16:11:45.993"/>
    <p1510:client id="{F1E7F7A2-7389-425D-9F52-2DDAE6264AE5}" v="105" dt="2022-10-09T16:27:03.689"/>
    <p1510:client id="{F8164FF8-6531-771D-12BB-C654E9C589DE}" v="26" dt="2022-10-12T22:31:13.131"/>
  </p1510:revLst>
</p1510:revInfo>
</file>

<file path=ppt/tableStyles.xml><?xml version="1.0" encoding="utf-8"?>
<a:tblStyleLst xmlns:a="http://schemas.openxmlformats.org/drawingml/2006/main" def="{4FA2A909-D626-4804-889A-0B46A5BF0B64}">
  <a:tblStyle styleId="{4FA2A909-D626-4804-889A-0B46A5BF0B64}" styleName="Table_0">
    <a:wholeTbl>
      <a:tcTxStyle b="off" i="off">
        <a:font>
          <a:latin typeface="Calibri"/>
          <a:ea typeface="Calibri"/>
          <a:cs typeface="Calibri"/>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6EB5127-24D0-49F1-8E83-1DECC5FA0D8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8.fntdata"/><Relationship Id="rId61" Type="http://schemas.openxmlformats.org/officeDocument/2006/relationships/slide" Target="slides/slide57.xml"/><Relationship Id="rId82"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4.fntdata"/><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warathne I.K.S.S. it19213972" userId="S::it19213972@my.sliit.lk::12a0864a-2236-4352-8dbd-cbc55bb24156" providerId="AD" clId="Web-{363CC30A-3998-9C09-E07C-574EB51C5B50}"/>
    <pc:docChg chg="addSld delSld modSld">
      <pc:chgData name="Nawarathne I.K.S.S. it19213972" userId="S::it19213972@my.sliit.lk::12a0864a-2236-4352-8dbd-cbc55bb24156" providerId="AD" clId="Web-{363CC30A-3998-9C09-E07C-574EB51C5B50}" dt="2022-10-12T05:13:19.472" v="41"/>
      <pc:docMkLst>
        <pc:docMk/>
      </pc:docMkLst>
      <pc:sldChg chg="addSp delSp modSp">
        <pc:chgData name="Nawarathne I.K.S.S. it19213972" userId="S::it19213972@my.sliit.lk::12a0864a-2236-4352-8dbd-cbc55bb24156" providerId="AD" clId="Web-{363CC30A-3998-9C09-E07C-574EB51C5B50}" dt="2022-10-12T05:04:40.629" v="5" actId="20577"/>
        <pc:sldMkLst>
          <pc:docMk/>
          <pc:sldMk cId="0" sldId="259"/>
        </pc:sldMkLst>
        <pc:spChg chg="add mod">
          <ac:chgData name="Nawarathne I.K.S.S. it19213972" userId="S::it19213972@my.sliit.lk::12a0864a-2236-4352-8dbd-cbc55bb24156" providerId="AD" clId="Web-{363CC30A-3998-9C09-E07C-574EB51C5B50}" dt="2022-10-12T05:04:40.629" v="5" actId="20577"/>
          <ac:spMkLst>
            <pc:docMk/>
            <pc:sldMk cId="0" sldId="259"/>
            <ac:spMk id="3" creationId="{7D664CAE-B413-41C3-B895-F95A317E4172}"/>
          </ac:spMkLst>
        </pc:spChg>
        <pc:spChg chg="del">
          <ac:chgData name="Nawarathne I.K.S.S. it19213972" userId="S::it19213972@my.sliit.lk::12a0864a-2236-4352-8dbd-cbc55bb24156" providerId="AD" clId="Web-{363CC30A-3998-9C09-E07C-574EB51C5B50}" dt="2022-10-12T05:04:34.176" v="2"/>
          <ac:spMkLst>
            <pc:docMk/>
            <pc:sldMk cId="0" sldId="259"/>
            <ac:spMk id="113" creationId="{00000000-0000-0000-0000-000000000000}"/>
          </ac:spMkLst>
        </pc:spChg>
      </pc:sldChg>
      <pc:sldChg chg="modSp">
        <pc:chgData name="Nawarathne I.K.S.S. it19213972" userId="S::it19213972@my.sliit.lk::12a0864a-2236-4352-8dbd-cbc55bb24156" providerId="AD" clId="Web-{363CC30A-3998-9C09-E07C-574EB51C5B50}" dt="2022-10-12T05:04:44.207" v="6" actId="20577"/>
        <pc:sldMkLst>
          <pc:docMk/>
          <pc:sldMk cId="0" sldId="260"/>
        </pc:sldMkLst>
        <pc:spChg chg="mod">
          <ac:chgData name="Nawarathne I.K.S.S. it19213972" userId="S::it19213972@my.sliit.lk::12a0864a-2236-4352-8dbd-cbc55bb24156" providerId="AD" clId="Web-{363CC30A-3998-9C09-E07C-574EB51C5B50}" dt="2022-10-12T05:04:44.207" v="6" actId="20577"/>
          <ac:spMkLst>
            <pc:docMk/>
            <pc:sldMk cId="0" sldId="260"/>
            <ac:spMk id="120" creationId="{00000000-0000-0000-0000-000000000000}"/>
          </ac:spMkLst>
        </pc:spChg>
      </pc:sldChg>
      <pc:sldChg chg="addSp delSp">
        <pc:chgData name="Nawarathne I.K.S.S. it19213972" userId="S::it19213972@my.sliit.lk::12a0864a-2236-4352-8dbd-cbc55bb24156" providerId="AD" clId="Web-{363CC30A-3998-9C09-E07C-574EB51C5B50}" dt="2022-10-12T05:04:54.114" v="8"/>
        <pc:sldMkLst>
          <pc:docMk/>
          <pc:sldMk cId="0" sldId="261"/>
        </pc:sldMkLst>
        <pc:spChg chg="add">
          <ac:chgData name="Nawarathne I.K.S.S. it19213972" userId="S::it19213972@my.sliit.lk::12a0864a-2236-4352-8dbd-cbc55bb24156" providerId="AD" clId="Web-{363CC30A-3998-9C09-E07C-574EB51C5B50}" dt="2022-10-12T05:04:54.114" v="8"/>
          <ac:spMkLst>
            <pc:docMk/>
            <pc:sldMk cId="0" sldId="261"/>
            <ac:spMk id="3" creationId="{6E6A5E52-F290-B60A-95F5-92811EF1739C}"/>
          </ac:spMkLst>
        </pc:spChg>
        <pc:spChg chg="del">
          <ac:chgData name="Nawarathne I.K.S.S. it19213972" userId="S::it19213972@my.sliit.lk::12a0864a-2236-4352-8dbd-cbc55bb24156" providerId="AD" clId="Web-{363CC30A-3998-9C09-E07C-574EB51C5B50}" dt="2022-10-12T05:04:54.036" v="7"/>
          <ac:spMkLst>
            <pc:docMk/>
            <pc:sldMk cId="0" sldId="261"/>
            <ac:spMk id="127" creationId="{00000000-0000-0000-0000-000000000000}"/>
          </ac:spMkLst>
        </pc:spChg>
      </pc:sldChg>
      <pc:sldChg chg="addSp delSp modSp">
        <pc:chgData name="Nawarathne I.K.S.S. it19213972" userId="S::it19213972@my.sliit.lk::12a0864a-2236-4352-8dbd-cbc55bb24156" providerId="AD" clId="Web-{363CC30A-3998-9C09-E07C-574EB51C5B50}" dt="2022-10-12T05:05:19.006" v="14"/>
        <pc:sldMkLst>
          <pc:docMk/>
          <pc:sldMk cId="0" sldId="262"/>
        </pc:sldMkLst>
        <pc:spChg chg="add del mod">
          <ac:chgData name="Nawarathne I.K.S.S. it19213972" userId="S::it19213972@my.sliit.lk::12a0864a-2236-4352-8dbd-cbc55bb24156" providerId="AD" clId="Web-{363CC30A-3998-9C09-E07C-574EB51C5B50}" dt="2022-10-12T05:05:15.819" v="13"/>
          <ac:spMkLst>
            <pc:docMk/>
            <pc:sldMk cId="0" sldId="262"/>
            <ac:spMk id="3" creationId="{8EE8D925-D970-4392-2C50-141E805BDD56}"/>
          </ac:spMkLst>
        </pc:spChg>
        <pc:spChg chg="add">
          <ac:chgData name="Nawarathne I.K.S.S. it19213972" userId="S::it19213972@my.sliit.lk::12a0864a-2236-4352-8dbd-cbc55bb24156" providerId="AD" clId="Web-{363CC30A-3998-9C09-E07C-574EB51C5B50}" dt="2022-10-12T05:05:19.006" v="14"/>
          <ac:spMkLst>
            <pc:docMk/>
            <pc:sldMk cId="0" sldId="262"/>
            <ac:spMk id="5" creationId="{7A21D90E-378E-E63B-D05F-E98BA1318B6B}"/>
          </ac:spMkLst>
        </pc:spChg>
        <pc:spChg chg="del">
          <ac:chgData name="Nawarathne I.K.S.S. it19213972" userId="S::it19213972@my.sliit.lk::12a0864a-2236-4352-8dbd-cbc55bb24156" providerId="AD" clId="Web-{363CC30A-3998-9C09-E07C-574EB51C5B50}" dt="2022-10-12T05:05:05.224" v="10"/>
          <ac:spMkLst>
            <pc:docMk/>
            <pc:sldMk cId="0" sldId="262"/>
            <ac:spMk id="135" creationId="{00000000-0000-0000-0000-000000000000}"/>
          </ac:spMkLst>
        </pc:spChg>
        <pc:spChg chg="del">
          <ac:chgData name="Nawarathne I.K.S.S. it19213972" userId="S::it19213972@my.sliit.lk::12a0864a-2236-4352-8dbd-cbc55bb24156" providerId="AD" clId="Web-{363CC30A-3998-9C09-E07C-574EB51C5B50}" dt="2022-10-12T05:05:08.756" v="11"/>
          <ac:spMkLst>
            <pc:docMk/>
            <pc:sldMk cId="0" sldId="262"/>
            <ac:spMk id="136" creationId="{00000000-0000-0000-0000-000000000000}"/>
          </ac:spMkLst>
        </pc:spChg>
        <pc:spChg chg="del">
          <ac:chgData name="Nawarathne I.K.S.S. it19213972" userId="S::it19213972@my.sliit.lk::12a0864a-2236-4352-8dbd-cbc55bb24156" providerId="AD" clId="Web-{363CC30A-3998-9C09-E07C-574EB51C5B50}" dt="2022-10-12T05:05:01.427" v="9"/>
          <ac:spMkLst>
            <pc:docMk/>
            <pc:sldMk cId="0" sldId="262"/>
            <ac:spMk id="138" creationId="{00000000-0000-0000-0000-000000000000}"/>
          </ac:spMkLst>
        </pc:spChg>
      </pc:sldChg>
      <pc:sldChg chg="addSp delSp modSp">
        <pc:chgData name="Nawarathne I.K.S.S. it19213972" userId="S::it19213972@my.sliit.lk::12a0864a-2236-4352-8dbd-cbc55bb24156" providerId="AD" clId="Web-{363CC30A-3998-9C09-E07C-574EB51C5B50}" dt="2022-10-12T05:05:25.413" v="17" actId="1076"/>
        <pc:sldMkLst>
          <pc:docMk/>
          <pc:sldMk cId="0" sldId="264"/>
        </pc:sldMkLst>
        <pc:spChg chg="add mod">
          <ac:chgData name="Nawarathne I.K.S.S. it19213972" userId="S::it19213972@my.sliit.lk::12a0864a-2236-4352-8dbd-cbc55bb24156" providerId="AD" clId="Web-{363CC30A-3998-9C09-E07C-574EB51C5B50}" dt="2022-10-12T05:05:25.413" v="17" actId="1076"/>
          <ac:spMkLst>
            <pc:docMk/>
            <pc:sldMk cId="0" sldId="264"/>
            <ac:spMk id="3" creationId="{CCBD28E4-0891-9BC5-2218-A505CF991405}"/>
          </ac:spMkLst>
        </pc:spChg>
        <pc:spChg chg="del">
          <ac:chgData name="Nawarathne I.K.S.S. it19213972" userId="S::it19213972@my.sliit.lk::12a0864a-2236-4352-8dbd-cbc55bb24156" providerId="AD" clId="Web-{363CC30A-3998-9C09-E07C-574EB51C5B50}" dt="2022-10-12T05:05:22.069" v="15"/>
          <ac:spMkLst>
            <pc:docMk/>
            <pc:sldMk cId="0" sldId="264"/>
            <ac:spMk id="161" creationId="{00000000-0000-0000-0000-000000000000}"/>
          </ac:spMkLst>
        </pc:spChg>
      </pc:sldChg>
      <pc:sldChg chg="addSp delSp modSp">
        <pc:chgData name="Nawarathne I.K.S.S. it19213972" userId="S::it19213972@my.sliit.lk::12a0864a-2236-4352-8dbd-cbc55bb24156" providerId="AD" clId="Web-{363CC30A-3998-9C09-E07C-574EB51C5B50}" dt="2022-10-12T05:05:37.773" v="21"/>
        <pc:sldMkLst>
          <pc:docMk/>
          <pc:sldMk cId="0" sldId="265"/>
        </pc:sldMkLst>
        <pc:spChg chg="add">
          <ac:chgData name="Nawarathne I.K.S.S. it19213972" userId="S::it19213972@my.sliit.lk::12a0864a-2236-4352-8dbd-cbc55bb24156" providerId="AD" clId="Web-{363CC30A-3998-9C09-E07C-574EB51C5B50}" dt="2022-10-12T05:05:37.773" v="21"/>
          <ac:spMkLst>
            <pc:docMk/>
            <pc:sldMk cId="0" sldId="265"/>
            <ac:spMk id="3" creationId="{D0ABFAFA-EAC2-D4EC-B324-C37845656162}"/>
          </ac:spMkLst>
        </pc:spChg>
        <pc:spChg chg="del mod">
          <ac:chgData name="Nawarathne I.K.S.S. it19213972" userId="S::it19213972@my.sliit.lk::12a0864a-2236-4352-8dbd-cbc55bb24156" providerId="AD" clId="Web-{363CC30A-3998-9C09-E07C-574EB51C5B50}" dt="2022-10-12T05:05:37.726" v="20"/>
          <ac:spMkLst>
            <pc:docMk/>
            <pc:sldMk cId="0" sldId="265"/>
            <ac:spMk id="170" creationId="{00000000-0000-0000-0000-000000000000}"/>
          </ac:spMkLst>
        </pc:spChg>
      </pc:sldChg>
      <pc:sldChg chg="addSp delSp">
        <pc:chgData name="Nawarathne I.K.S.S. it19213972" userId="S::it19213972@my.sliit.lk::12a0864a-2236-4352-8dbd-cbc55bb24156" providerId="AD" clId="Web-{363CC30A-3998-9C09-E07C-574EB51C5B50}" dt="2022-10-12T05:05:40.898" v="23"/>
        <pc:sldMkLst>
          <pc:docMk/>
          <pc:sldMk cId="0" sldId="266"/>
        </pc:sldMkLst>
        <pc:spChg chg="add">
          <ac:chgData name="Nawarathne I.K.S.S. it19213972" userId="S::it19213972@my.sliit.lk::12a0864a-2236-4352-8dbd-cbc55bb24156" providerId="AD" clId="Web-{363CC30A-3998-9C09-E07C-574EB51C5B50}" dt="2022-10-12T05:05:40.898" v="23"/>
          <ac:spMkLst>
            <pc:docMk/>
            <pc:sldMk cId="0" sldId="266"/>
            <ac:spMk id="3" creationId="{3CB5F167-EB4B-2B22-B21D-75F4EA7F56B8}"/>
          </ac:spMkLst>
        </pc:spChg>
        <pc:spChg chg="del">
          <ac:chgData name="Nawarathne I.K.S.S. it19213972" userId="S::it19213972@my.sliit.lk::12a0864a-2236-4352-8dbd-cbc55bb24156" providerId="AD" clId="Web-{363CC30A-3998-9C09-E07C-574EB51C5B50}" dt="2022-10-12T05:05:37.836" v="22"/>
          <ac:spMkLst>
            <pc:docMk/>
            <pc:sldMk cId="0" sldId="266"/>
            <ac:spMk id="176" creationId="{00000000-0000-0000-0000-000000000000}"/>
          </ac:spMkLst>
        </pc:spChg>
      </pc:sldChg>
      <pc:sldChg chg="addSp delSp">
        <pc:chgData name="Nawarathne I.K.S.S. it19213972" userId="S::it19213972@my.sliit.lk::12a0864a-2236-4352-8dbd-cbc55bb24156" providerId="AD" clId="Web-{363CC30A-3998-9C09-E07C-574EB51C5B50}" dt="2022-10-12T05:05:44.008" v="25"/>
        <pc:sldMkLst>
          <pc:docMk/>
          <pc:sldMk cId="0" sldId="267"/>
        </pc:sldMkLst>
        <pc:spChg chg="add">
          <ac:chgData name="Nawarathne I.K.S.S. it19213972" userId="S::it19213972@my.sliit.lk::12a0864a-2236-4352-8dbd-cbc55bb24156" providerId="AD" clId="Web-{363CC30A-3998-9C09-E07C-574EB51C5B50}" dt="2022-10-12T05:05:44.008" v="25"/>
          <ac:spMkLst>
            <pc:docMk/>
            <pc:sldMk cId="0" sldId="267"/>
            <ac:spMk id="3" creationId="{A51D2EFB-F2DA-3FB9-092A-5BF375E0410A}"/>
          </ac:spMkLst>
        </pc:spChg>
        <pc:spChg chg="del">
          <ac:chgData name="Nawarathne I.K.S.S. it19213972" userId="S::it19213972@my.sliit.lk::12a0864a-2236-4352-8dbd-cbc55bb24156" providerId="AD" clId="Web-{363CC30A-3998-9C09-E07C-574EB51C5B50}" dt="2022-10-12T05:05:43.945" v="24"/>
          <ac:spMkLst>
            <pc:docMk/>
            <pc:sldMk cId="0" sldId="267"/>
            <ac:spMk id="185" creationId="{00000000-0000-0000-0000-000000000000}"/>
          </ac:spMkLst>
        </pc:spChg>
      </pc:sldChg>
      <pc:sldChg chg="addSp delSp">
        <pc:chgData name="Nawarathne I.K.S.S. it19213972" userId="S::it19213972@my.sliit.lk::12a0864a-2236-4352-8dbd-cbc55bb24156" providerId="AD" clId="Web-{363CC30A-3998-9C09-E07C-574EB51C5B50}" dt="2022-10-12T05:05:47.117" v="27"/>
        <pc:sldMkLst>
          <pc:docMk/>
          <pc:sldMk cId="0" sldId="269"/>
        </pc:sldMkLst>
        <pc:spChg chg="add">
          <ac:chgData name="Nawarathne I.K.S.S. it19213972" userId="S::it19213972@my.sliit.lk::12a0864a-2236-4352-8dbd-cbc55bb24156" providerId="AD" clId="Web-{363CC30A-3998-9C09-E07C-574EB51C5B50}" dt="2022-10-12T05:05:47.117" v="27"/>
          <ac:spMkLst>
            <pc:docMk/>
            <pc:sldMk cId="0" sldId="269"/>
            <ac:spMk id="3" creationId="{932C4A64-6D8F-EE5F-2EEE-E47ACAF28DFD}"/>
          </ac:spMkLst>
        </pc:spChg>
        <pc:spChg chg="del">
          <ac:chgData name="Nawarathne I.K.S.S. it19213972" userId="S::it19213972@my.sliit.lk::12a0864a-2236-4352-8dbd-cbc55bb24156" providerId="AD" clId="Web-{363CC30A-3998-9C09-E07C-574EB51C5B50}" dt="2022-10-12T05:05:46.945" v="26"/>
          <ac:spMkLst>
            <pc:docMk/>
            <pc:sldMk cId="0" sldId="269"/>
            <ac:spMk id="203" creationId="{00000000-0000-0000-0000-000000000000}"/>
          </ac:spMkLst>
        </pc:spChg>
      </pc:sldChg>
      <pc:sldChg chg="addSp delSp modSp">
        <pc:chgData name="Nawarathne I.K.S.S. it19213972" userId="S::it19213972@my.sliit.lk::12a0864a-2236-4352-8dbd-cbc55bb24156" providerId="AD" clId="Web-{363CC30A-3998-9C09-E07C-574EB51C5B50}" dt="2022-10-12T05:06:10.962" v="35" actId="1076"/>
        <pc:sldMkLst>
          <pc:docMk/>
          <pc:sldMk cId="0" sldId="270"/>
        </pc:sldMkLst>
        <pc:spChg chg="add del">
          <ac:chgData name="Nawarathne I.K.S.S. it19213972" userId="S::it19213972@my.sliit.lk::12a0864a-2236-4352-8dbd-cbc55bb24156" providerId="AD" clId="Web-{363CC30A-3998-9C09-E07C-574EB51C5B50}" dt="2022-10-12T05:05:55.915" v="31"/>
          <ac:spMkLst>
            <pc:docMk/>
            <pc:sldMk cId="0" sldId="270"/>
            <ac:spMk id="3" creationId="{95DA09F1-8F5D-ED74-9C4E-CBE3B8F620D2}"/>
          </ac:spMkLst>
        </pc:spChg>
        <pc:spChg chg="add mod">
          <ac:chgData name="Nawarathne I.K.S.S. it19213972" userId="S::it19213972@my.sliit.lk::12a0864a-2236-4352-8dbd-cbc55bb24156" providerId="AD" clId="Web-{363CC30A-3998-9C09-E07C-574EB51C5B50}" dt="2022-10-12T05:06:10.962" v="35" actId="1076"/>
          <ac:spMkLst>
            <pc:docMk/>
            <pc:sldMk cId="0" sldId="270"/>
            <ac:spMk id="5" creationId="{974E91FD-E79C-B500-5C54-FA9C68D32C1C}"/>
          </ac:spMkLst>
        </pc:spChg>
        <pc:spChg chg="del mod">
          <ac:chgData name="Nawarathne I.K.S.S. it19213972" userId="S::it19213972@my.sliit.lk::12a0864a-2236-4352-8dbd-cbc55bb24156" providerId="AD" clId="Web-{363CC30A-3998-9C09-E07C-574EB51C5B50}" dt="2022-10-12T05:06:05.087" v="33"/>
          <ac:spMkLst>
            <pc:docMk/>
            <pc:sldMk cId="0" sldId="270"/>
            <ac:spMk id="211" creationId="{00000000-0000-0000-0000-000000000000}"/>
          </ac:spMkLst>
        </pc:spChg>
      </pc:sldChg>
      <pc:sldChg chg="addSp">
        <pc:chgData name="Nawarathne I.K.S.S. it19213972" userId="S::it19213972@my.sliit.lk::12a0864a-2236-4352-8dbd-cbc55bb24156" providerId="AD" clId="Web-{363CC30A-3998-9C09-E07C-574EB51C5B50}" dt="2022-10-12T05:06:13.838" v="36"/>
        <pc:sldMkLst>
          <pc:docMk/>
          <pc:sldMk cId="0" sldId="271"/>
        </pc:sldMkLst>
        <pc:spChg chg="add">
          <ac:chgData name="Nawarathne I.K.S.S. it19213972" userId="S::it19213972@my.sliit.lk::12a0864a-2236-4352-8dbd-cbc55bb24156" providerId="AD" clId="Web-{363CC30A-3998-9C09-E07C-574EB51C5B50}" dt="2022-10-12T05:06:13.838" v="36"/>
          <ac:spMkLst>
            <pc:docMk/>
            <pc:sldMk cId="0" sldId="271"/>
            <ac:spMk id="3" creationId="{4A7DB152-21BF-8FEF-BD35-B94E751C1571}"/>
          </ac:spMkLst>
        </pc:spChg>
      </pc:sldChg>
      <pc:sldChg chg="addSp modSp">
        <pc:chgData name="Nawarathne I.K.S.S. it19213972" userId="S::it19213972@my.sliit.lk::12a0864a-2236-4352-8dbd-cbc55bb24156" providerId="AD" clId="Web-{363CC30A-3998-9C09-E07C-574EB51C5B50}" dt="2022-10-12T05:06:17.150" v="38" actId="1076"/>
        <pc:sldMkLst>
          <pc:docMk/>
          <pc:sldMk cId="0" sldId="272"/>
        </pc:sldMkLst>
        <pc:spChg chg="add mod">
          <ac:chgData name="Nawarathne I.K.S.S. it19213972" userId="S::it19213972@my.sliit.lk::12a0864a-2236-4352-8dbd-cbc55bb24156" providerId="AD" clId="Web-{363CC30A-3998-9C09-E07C-574EB51C5B50}" dt="2022-10-12T05:06:17.150" v="38" actId="1076"/>
          <ac:spMkLst>
            <pc:docMk/>
            <pc:sldMk cId="0" sldId="272"/>
            <ac:spMk id="3" creationId="{72B29075-F12C-97F9-F672-4F17B705173E}"/>
          </ac:spMkLst>
        </pc:spChg>
      </pc:sldChg>
      <pc:sldChg chg="addSp">
        <pc:chgData name="Nawarathne I.K.S.S. it19213972" userId="S::it19213972@my.sliit.lk::12a0864a-2236-4352-8dbd-cbc55bb24156" providerId="AD" clId="Web-{363CC30A-3998-9C09-E07C-574EB51C5B50}" dt="2022-10-12T05:06:22.026" v="39"/>
        <pc:sldMkLst>
          <pc:docMk/>
          <pc:sldMk cId="0" sldId="273"/>
        </pc:sldMkLst>
        <pc:spChg chg="add">
          <ac:chgData name="Nawarathne I.K.S.S. it19213972" userId="S::it19213972@my.sliit.lk::12a0864a-2236-4352-8dbd-cbc55bb24156" providerId="AD" clId="Web-{363CC30A-3998-9C09-E07C-574EB51C5B50}" dt="2022-10-12T05:06:22.026" v="39"/>
          <ac:spMkLst>
            <pc:docMk/>
            <pc:sldMk cId="0" sldId="273"/>
            <ac:spMk id="3" creationId="{3DA58F7A-B1AC-9C33-7321-6FC597CC38C3}"/>
          </ac:spMkLst>
        </pc:spChg>
      </pc:sldChg>
      <pc:sldChg chg="add del">
        <pc:chgData name="Nawarathne I.K.S.S. it19213972" userId="S::it19213972@my.sliit.lk::12a0864a-2236-4352-8dbd-cbc55bb24156" providerId="AD" clId="Web-{363CC30A-3998-9C09-E07C-574EB51C5B50}" dt="2022-10-12T05:13:19.472" v="41"/>
        <pc:sldMkLst>
          <pc:docMk/>
          <pc:sldMk cId="0" sldId="297"/>
        </pc:sldMkLst>
      </pc:sldChg>
    </pc:docChg>
  </pc:docChgLst>
  <pc:docChgLst>
    <pc:chgData name="Chirathma  V.G.B. it19218090" userId="S::it19218090@my.sliit.lk::63a629ac-95af-4a09-9c87-27d976c96ea7" providerId="AD" clId="Web-{02177C1B-7501-63DB-D1FD-186755F15BC5}"/>
    <pc:docChg chg="addSld modSld">
      <pc:chgData name="Chirathma  V.G.B. it19218090" userId="S::it19218090@my.sliit.lk::63a629ac-95af-4a09-9c87-27d976c96ea7" providerId="AD" clId="Web-{02177C1B-7501-63DB-D1FD-186755F15BC5}" dt="2022-10-13T01:52:54.133" v="63" actId="1076"/>
      <pc:docMkLst>
        <pc:docMk/>
      </pc:docMkLst>
      <pc:sldChg chg="addSp delSp modSp new">
        <pc:chgData name="Chirathma  V.G.B. it19218090" userId="S::it19218090@my.sliit.lk::63a629ac-95af-4a09-9c87-27d976c96ea7" providerId="AD" clId="Web-{02177C1B-7501-63DB-D1FD-186755F15BC5}" dt="2022-10-13T01:52:54.133" v="63" actId="1076"/>
        <pc:sldMkLst>
          <pc:docMk/>
          <pc:sldMk cId="142823761" sldId="531"/>
        </pc:sldMkLst>
        <pc:spChg chg="del">
          <ac:chgData name="Chirathma  V.G.B. it19218090" userId="S::it19218090@my.sliit.lk::63a629ac-95af-4a09-9c87-27d976c96ea7" providerId="AD" clId="Web-{02177C1B-7501-63DB-D1FD-186755F15BC5}" dt="2022-10-13T01:48:56.968" v="1"/>
          <ac:spMkLst>
            <pc:docMk/>
            <pc:sldMk cId="142823761" sldId="531"/>
            <ac:spMk id="2" creationId="{8380D202-04D9-714F-B8F5-1AA58F8C3A79}"/>
          </ac:spMkLst>
        </pc:spChg>
        <pc:spChg chg="del">
          <ac:chgData name="Chirathma  V.G.B. it19218090" userId="S::it19218090@my.sliit.lk::63a629ac-95af-4a09-9c87-27d976c96ea7" providerId="AD" clId="Web-{02177C1B-7501-63DB-D1FD-186755F15BC5}" dt="2022-10-13T01:48:58.734" v="2"/>
          <ac:spMkLst>
            <pc:docMk/>
            <pc:sldMk cId="142823761" sldId="531"/>
            <ac:spMk id="3" creationId="{53F6CAF1-DC80-D518-E658-72BE837FED02}"/>
          </ac:spMkLst>
        </pc:spChg>
        <pc:spChg chg="add mod">
          <ac:chgData name="Chirathma  V.G.B. it19218090" userId="S::it19218090@my.sliit.lk::63a629ac-95af-4a09-9c87-27d976c96ea7" providerId="AD" clId="Web-{02177C1B-7501-63DB-D1FD-186755F15BC5}" dt="2022-10-13T01:49:10.906" v="7" actId="20577"/>
          <ac:spMkLst>
            <pc:docMk/>
            <pc:sldMk cId="142823761" sldId="531"/>
            <ac:spMk id="5" creationId="{BE50033E-14B0-8C9D-05D8-FF97826D7E7A}"/>
          </ac:spMkLst>
        </pc:spChg>
        <pc:picChg chg="add mod">
          <ac:chgData name="Chirathma  V.G.B. it19218090" userId="S::it19218090@my.sliit.lk::63a629ac-95af-4a09-9c87-27d976c96ea7" providerId="AD" clId="Web-{02177C1B-7501-63DB-D1FD-186755F15BC5}" dt="2022-10-13T01:52:38.101" v="60" actId="14100"/>
          <ac:picMkLst>
            <pc:docMk/>
            <pc:sldMk cId="142823761" sldId="531"/>
            <ac:picMk id="6" creationId="{49C7562D-1488-4DE7-0ADA-B194FC58D2DC}"/>
          </ac:picMkLst>
        </pc:picChg>
        <pc:picChg chg="add mod">
          <ac:chgData name="Chirathma  V.G.B. it19218090" userId="S::it19218090@my.sliit.lk::63a629ac-95af-4a09-9c87-27d976c96ea7" providerId="AD" clId="Web-{02177C1B-7501-63DB-D1FD-186755F15BC5}" dt="2022-10-13T01:52:44.585" v="61" actId="1076"/>
          <ac:picMkLst>
            <pc:docMk/>
            <pc:sldMk cId="142823761" sldId="531"/>
            <ac:picMk id="7" creationId="{2018D271-930D-2B05-B97C-882B7E78B5AA}"/>
          </ac:picMkLst>
        </pc:picChg>
        <pc:picChg chg="add mod">
          <ac:chgData name="Chirathma  V.G.B. it19218090" userId="S::it19218090@my.sliit.lk::63a629ac-95af-4a09-9c87-27d976c96ea7" providerId="AD" clId="Web-{02177C1B-7501-63DB-D1FD-186755F15BC5}" dt="2022-10-13T01:52:54.133" v="63" actId="1076"/>
          <ac:picMkLst>
            <pc:docMk/>
            <pc:sldMk cId="142823761" sldId="531"/>
            <ac:picMk id="8" creationId="{9F7A1EE6-9ADC-39A9-7825-E3B3609B87C4}"/>
          </ac:picMkLst>
        </pc:picChg>
        <pc:picChg chg="add del mod">
          <ac:chgData name="Chirathma  V.G.B. it19218090" userId="S::it19218090@my.sliit.lk::63a629ac-95af-4a09-9c87-27d976c96ea7" providerId="AD" clId="Web-{02177C1B-7501-63DB-D1FD-186755F15BC5}" dt="2022-10-13T01:52:18.100" v="54"/>
          <ac:picMkLst>
            <pc:docMk/>
            <pc:sldMk cId="142823761" sldId="531"/>
            <ac:picMk id="9" creationId="{05758F55-3DCD-A6D6-6BC9-B1F9E942F273}"/>
          </ac:picMkLst>
        </pc:picChg>
      </pc:sldChg>
      <pc:sldChg chg="addSp delSp modSp add replId">
        <pc:chgData name="Chirathma  V.G.B. it19218090" userId="S::it19218090@my.sliit.lk::63a629ac-95af-4a09-9c87-27d976c96ea7" providerId="AD" clId="Web-{02177C1B-7501-63DB-D1FD-186755F15BC5}" dt="2022-10-13T01:52:14.256" v="53" actId="14100"/>
        <pc:sldMkLst>
          <pc:docMk/>
          <pc:sldMk cId="3809793851" sldId="532"/>
        </pc:sldMkLst>
        <pc:spChg chg="mod">
          <ac:chgData name="Chirathma  V.G.B. it19218090" userId="S::it19218090@my.sliit.lk::63a629ac-95af-4a09-9c87-27d976c96ea7" providerId="AD" clId="Web-{02177C1B-7501-63DB-D1FD-186755F15BC5}" dt="2022-10-13T01:51:39.458" v="45" actId="14100"/>
          <ac:spMkLst>
            <pc:docMk/>
            <pc:sldMk cId="3809793851" sldId="532"/>
            <ac:spMk id="5" creationId="{BE50033E-14B0-8C9D-05D8-FF97826D7E7A}"/>
          </ac:spMkLst>
        </pc:spChg>
        <pc:picChg chg="add mod">
          <ac:chgData name="Chirathma  V.G.B. it19218090" userId="S::it19218090@my.sliit.lk::63a629ac-95af-4a09-9c87-27d976c96ea7" providerId="AD" clId="Web-{02177C1B-7501-63DB-D1FD-186755F15BC5}" dt="2022-10-13T01:52:14.256" v="53" actId="14100"/>
          <ac:picMkLst>
            <pc:docMk/>
            <pc:sldMk cId="3809793851" sldId="532"/>
            <ac:picMk id="2" creationId="{29994893-4D5D-FAA2-640F-5F4CACDF836F}"/>
          </ac:picMkLst>
        </pc:picChg>
        <pc:picChg chg="add mod">
          <ac:chgData name="Chirathma  V.G.B. it19218090" userId="S::it19218090@my.sliit.lk::63a629ac-95af-4a09-9c87-27d976c96ea7" providerId="AD" clId="Web-{02177C1B-7501-63DB-D1FD-186755F15BC5}" dt="2022-10-13T01:52:10.772" v="51" actId="14100"/>
          <ac:picMkLst>
            <pc:docMk/>
            <pc:sldMk cId="3809793851" sldId="532"/>
            <ac:picMk id="4" creationId="{2D1BE92E-913A-9EC9-FD34-6C6B272A77F2}"/>
          </ac:picMkLst>
        </pc:picChg>
        <pc:picChg chg="del">
          <ac:chgData name="Chirathma  V.G.B. it19218090" userId="S::it19218090@my.sliit.lk::63a629ac-95af-4a09-9c87-27d976c96ea7" providerId="AD" clId="Web-{02177C1B-7501-63DB-D1FD-186755F15BC5}" dt="2022-10-13T01:51:20.004" v="36"/>
          <ac:picMkLst>
            <pc:docMk/>
            <pc:sldMk cId="3809793851" sldId="532"/>
            <ac:picMk id="6" creationId="{49C7562D-1488-4DE7-0ADA-B194FC58D2DC}"/>
          </ac:picMkLst>
        </pc:picChg>
        <pc:picChg chg="del">
          <ac:chgData name="Chirathma  V.G.B. it19218090" userId="S::it19218090@my.sliit.lk::63a629ac-95af-4a09-9c87-27d976c96ea7" providerId="AD" clId="Web-{02177C1B-7501-63DB-D1FD-186755F15BC5}" dt="2022-10-13T01:51:20.004" v="35"/>
          <ac:picMkLst>
            <pc:docMk/>
            <pc:sldMk cId="3809793851" sldId="532"/>
            <ac:picMk id="7" creationId="{2018D271-930D-2B05-B97C-882B7E78B5AA}"/>
          </ac:picMkLst>
        </pc:picChg>
        <pc:picChg chg="del">
          <ac:chgData name="Chirathma  V.G.B. it19218090" userId="S::it19218090@my.sliit.lk::63a629ac-95af-4a09-9c87-27d976c96ea7" providerId="AD" clId="Web-{02177C1B-7501-63DB-D1FD-186755F15BC5}" dt="2022-10-13T01:51:20.004" v="34"/>
          <ac:picMkLst>
            <pc:docMk/>
            <pc:sldMk cId="3809793851" sldId="532"/>
            <ac:picMk id="8" creationId="{9F7A1EE6-9ADC-39A9-7825-E3B3609B87C4}"/>
          </ac:picMkLst>
        </pc:picChg>
        <pc:picChg chg="del">
          <ac:chgData name="Chirathma  V.G.B. it19218090" userId="S::it19218090@my.sliit.lk::63a629ac-95af-4a09-9c87-27d976c96ea7" providerId="AD" clId="Web-{02177C1B-7501-63DB-D1FD-186755F15BC5}" dt="2022-10-13T01:51:20.004" v="33"/>
          <ac:picMkLst>
            <pc:docMk/>
            <pc:sldMk cId="3809793851" sldId="532"/>
            <ac:picMk id="9" creationId="{05758F55-3DCD-A6D6-6BC9-B1F9E942F273}"/>
          </ac:picMkLst>
        </pc:picChg>
      </pc:sldChg>
    </pc:docChg>
  </pc:docChgLst>
  <pc:docChgLst>
    <pc:chgData name="Nawarathne I.K.S.S. it19213972" userId="S::it19213972@my.sliit.lk::12a0864a-2236-4352-8dbd-cbc55bb24156" providerId="AD" clId="Web-{5A483F2F-154B-E4FF-0CF6-77AB3D02DD22}"/>
    <pc:docChg chg="modSld">
      <pc:chgData name="Nawarathne I.K.S.S. it19213972" userId="S::it19213972@my.sliit.lk::12a0864a-2236-4352-8dbd-cbc55bb24156" providerId="AD" clId="Web-{5A483F2F-154B-E4FF-0CF6-77AB3D02DD22}" dt="2022-10-13T01:21:30.038" v="2" actId="20577"/>
      <pc:docMkLst>
        <pc:docMk/>
      </pc:docMkLst>
      <pc:sldChg chg="modSp">
        <pc:chgData name="Nawarathne I.K.S.S. it19213972" userId="S::it19213972@my.sliit.lk::12a0864a-2236-4352-8dbd-cbc55bb24156" providerId="AD" clId="Web-{5A483F2F-154B-E4FF-0CF6-77AB3D02DD22}" dt="2022-10-13T01:21:30.038" v="2" actId="20577"/>
        <pc:sldMkLst>
          <pc:docMk/>
          <pc:sldMk cId="0" sldId="259"/>
        </pc:sldMkLst>
        <pc:spChg chg="mod">
          <ac:chgData name="Nawarathne I.K.S.S. it19213972" userId="S::it19213972@my.sliit.lk::12a0864a-2236-4352-8dbd-cbc55bb24156" providerId="AD" clId="Web-{5A483F2F-154B-E4FF-0CF6-77AB3D02DD22}" dt="2022-10-13T01:21:30.038" v="2" actId="20577"/>
          <ac:spMkLst>
            <pc:docMk/>
            <pc:sldMk cId="0" sldId="259"/>
            <ac:spMk id="112" creationId="{00000000-0000-0000-0000-000000000000}"/>
          </ac:spMkLst>
        </pc:spChg>
      </pc:sldChg>
    </pc:docChg>
  </pc:docChgLst>
  <pc:docChgLst>
    <pc:chgData name="Chirathma  V.G.B. it19218090" userId="S::it19218090@my.sliit.lk::63a629ac-95af-4a09-9c87-27d976c96ea7" providerId="AD" clId="Web-{C2F3521E-8720-FDE7-0F64-6D218E27EF6C}"/>
    <pc:docChg chg="addSld delSld modSld">
      <pc:chgData name="Chirathma  V.G.B. it19218090" userId="S::it19218090@my.sliit.lk::63a629ac-95af-4a09-9c87-27d976c96ea7" providerId="AD" clId="Web-{C2F3521E-8720-FDE7-0F64-6D218E27EF6C}" dt="2022-10-12T05:02:50.637" v="439" actId="1076"/>
      <pc:docMkLst>
        <pc:docMk/>
      </pc:docMkLst>
      <pc:sldChg chg="addSp delSp modSp mod setBg">
        <pc:chgData name="Chirathma  V.G.B. it19218090" userId="S::it19218090@my.sliit.lk::63a629ac-95af-4a09-9c87-27d976c96ea7" providerId="AD" clId="Web-{C2F3521E-8720-FDE7-0F64-6D218E27EF6C}" dt="2022-10-12T04:53:45.828" v="337"/>
        <pc:sldMkLst>
          <pc:docMk/>
          <pc:sldMk cId="0" sldId="295"/>
        </pc:sldMkLst>
        <pc:spChg chg="mod">
          <ac:chgData name="Chirathma  V.G.B. it19218090" userId="S::it19218090@my.sliit.lk::63a629ac-95af-4a09-9c87-27d976c96ea7" providerId="AD" clId="Web-{C2F3521E-8720-FDE7-0F64-6D218E27EF6C}" dt="2022-10-12T04:53:45.828" v="337"/>
          <ac:spMkLst>
            <pc:docMk/>
            <pc:sldMk cId="0" sldId="295"/>
            <ac:spMk id="402" creationId="{00000000-0000-0000-0000-000000000000}"/>
          </ac:spMkLst>
        </pc:spChg>
        <pc:spChg chg="del">
          <ac:chgData name="Chirathma  V.G.B. it19218090" userId="S::it19218090@my.sliit.lk::63a629ac-95af-4a09-9c87-27d976c96ea7" providerId="AD" clId="Web-{C2F3521E-8720-FDE7-0F64-6D218E27EF6C}" dt="2022-10-12T04:53:45.828" v="337"/>
          <ac:spMkLst>
            <pc:docMk/>
            <pc:sldMk cId="0" sldId="295"/>
            <ac:spMk id="403" creationId="{00000000-0000-0000-0000-000000000000}"/>
          </ac:spMkLst>
        </pc:spChg>
        <pc:spChg chg="add">
          <ac:chgData name="Chirathma  V.G.B. it19218090" userId="S::it19218090@my.sliit.lk::63a629ac-95af-4a09-9c87-27d976c96ea7" providerId="AD" clId="Web-{C2F3521E-8720-FDE7-0F64-6D218E27EF6C}" dt="2022-10-12T04:53:45.828" v="337"/>
          <ac:spMkLst>
            <pc:docMk/>
            <pc:sldMk cId="0" sldId="295"/>
            <ac:spMk id="421" creationId="{655AE6B0-AC9E-4167-806F-E9DB135FC46B}"/>
          </ac:spMkLst>
        </pc:spChg>
        <pc:spChg chg="add">
          <ac:chgData name="Chirathma  V.G.B. it19218090" userId="S::it19218090@my.sliit.lk::63a629ac-95af-4a09-9c87-27d976c96ea7" providerId="AD" clId="Web-{C2F3521E-8720-FDE7-0F64-6D218E27EF6C}" dt="2022-10-12T04:53:45.828" v="337"/>
          <ac:spMkLst>
            <pc:docMk/>
            <pc:sldMk cId="0" sldId="295"/>
            <ac:spMk id="434" creationId="{87BD1F4E-A66D-4C06-86DA-8D56CA7A3B41}"/>
          </ac:spMkLst>
        </pc:spChg>
        <pc:grpChg chg="add">
          <ac:chgData name="Chirathma  V.G.B. it19218090" userId="S::it19218090@my.sliit.lk::63a629ac-95af-4a09-9c87-27d976c96ea7" providerId="AD" clId="Web-{C2F3521E-8720-FDE7-0F64-6D218E27EF6C}" dt="2022-10-12T04:53:45.828" v="337"/>
          <ac:grpSpMkLst>
            <pc:docMk/>
            <pc:sldMk cId="0" sldId="295"/>
            <ac:grpSpMk id="409" creationId="{D920209C-E85B-4D6F-A56F-724F5ADA811C}"/>
          </ac:grpSpMkLst>
        </pc:grpChg>
        <pc:grpChg chg="add">
          <ac:chgData name="Chirathma  V.G.B. it19218090" userId="S::it19218090@my.sliit.lk::63a629ac-95af-4a09-9c87-27d976c96ea7" providerId="AD" clId="Web-{C2F3521E-8720-FDE7-0F64-6D218E27EF6C}" dt="2022-10-12T04:53:45.828" v="337"/>
          <ac:grpSpMkLst>
            <pc:docMk/>
            <pc:sldMk cId="0" sldId="295"/>
            <ac:grpSpMk id="423" creationId="{3523416A-383B-4FDC-B4C9-D8EDDFE9C043}"/>
          </ac:grpSpMkLst>
        </pc:grpChg>
        <pc:graphicFrameChg chg="add">
          <ac:chgData name="Chirathma  V.G.B. it19218090" userId="S::it19218090@my.sliit.lk::63a629ac-95af-4a09-9c87-27d976c96ea7" providerId="AD" clId="Web-{C2F3521E-8720-FDE7-0F64-6D218E27EF6C}" dt="2022-10-12T04:53:45.828" v="337"/>
          <ac:graphicFrameMkLst>
            <pc:docMk/>
            <pc:sldMk cId="0" sldId="295"/>
            <ac:graphicFrameMk id="405" creationId="{39CCF55B-D5E8-906A-3C52-EBE6FE775AD6}"/>
          </ac:graphicFrameMkLst>
        </pc:graphicFrameChg>
      </pc:sldChg>
      <pc:sldChg chg="addSp delSp modSp">
        <pc:chgData name="Chirathma  V.G.B. it19218090" userId="S::it19218090@my.sliit.lk::63a629ac-95af-4a09-9c87-27d976c96ea7" providerId="AD" clId="Web-{C2F3521E-8720-FDE7-0F64-6D218E27EF6C}" dt="2022-10-12T04:53:06.467" v="336" actId="20577"/>
        <pc:sldMkLst>
          <pc:docMk/>
          <pc:sldMk cId="0" sldId="296"/>
        </pc:sldMkLst>
        <pc:spChg chg="mod">
          <ac:chgData name="Chirathma  V.G.B. it19218090" userId="S::it19218090@my.sliit.lk::63a629ac-95af-4a09-9c87-27d976c96ea7" providerId="AD" clId="Web-{C2F3521E-8720-FDE7-0F64-6D218E27EF6C}" dt="2022-10-12T04:53:06.467" v="336" actId="20577"/>
          <ac:spMkLst>
            <pc:docMk/>
            <pc:sldMk cId="0" sldId="296"/>
            <ac:spMk id="408" creationId="{00000000-0000-0000-0000-000000000000}"/>
          </ac:spMkLst>
        </pc:spChg>
        <pc:spChg chg="del mod">
          <ac:chgData name="Chirathma  V.G.B. it19218090" userId="S::it19218090@my.sliit.lk::63a629ac-95af-4a09-9c87-27d976c96ea7" providerId="AD" clId="Web-{C2F3521E-8720-FDE7-0F64-6D218E27EF6C}" dt="2022-10-12T04:15:46.074" v="103"/>
          <ac:spMkLst>
            <pc:docMk/>
            <pc:sldMk cId="0" sldId="296"/>
            <ac:spMk id="409" creationId="{00000000-0000-0000-0000-000000000000}"/>
          </ac:spMkLst>
        </pc:spChg>
        <pc:graphicFrameChg chg="add mod">
          <ac:chgData name="Chirathma  V.G.B. it19218090" userId="S::it19218090@my.sliit.lk::63a629ac-95af-4a09-9c87-27d976c96ea7" providerId="AD" clId="Web-{C2F3521E-8720-FDE7-0F64-6D218E27EF6C}" dt="2022-10-12T04:16:08.121" v="106" actId="1076"/>
          <ac:graphicFrameMkLst>
            <pc:docMk/>
            <pc:sldMk cId="0" sldId="296"/>
            <ac:graphicFrameMk id="411" creationId="{BFE6960F-D12F-2F2B-1A19-612776E99AF1}"/>
          </ac:graphicFrameMkLst>
        </pc:graphicFrameChg>
      </pc:sldChg>
      <pc:sldChg chg="addSp modSp mod setBg">
        <pc:chgData name="Chirathma  V.G.B. it19218090" userId="S::it19218090@my.sliit.lk::63a629ac-95af-4a09-9c87-27d976c96ea7" providerId="AD" clId="Web-{C2F3521E-8720-FDE7-0F64-6D218E27EF6C}" dt="2022-10-12T04:29:10.139" v="197" actId="1076"/>
        <pc:sldMkLst>
          <pc:docMk/>
          <pc:sldMk cId="0" sldId="298"/>
        </pc:sldMkLst>
        <pc:spChg chg="mod">
          <ac:chgData name="Chirathma  V.G.B. it19218090" userId="S::it19218090@my.sliit.lk::63a629ac-95af-4a09-9c87-27d976c96ea7" providerId="AD" clId="Web-{C2F3521E-8720-FDE7-0F64-6D218E27EF6C}" dt="2022-10-12T04:22:15.629" v="154"/>
          <ac:spMkLst>
            <pc:docMk/>
            <pc:sldMk cId="0" sldId="298"/>
            <ac:spMk id="420" creationId="{00000000-0000-0000-0000-000000000000}"/>
          </ac:spMkLst>
        </pc:spChg>
        <pc:spChg chg="mod">
          <ac:chgData name="Chirathma  V.G.B. it19218090" userId="S::it19218090@my.sliit.lk::63a629ac-95af-4a09-9c87-27d976c96ea7" providerId="AD" clId="Web-{C2F3521E-8720-FDE7-0F64-6D218E27EF6C}" dt="2022-10-12T04:23:01.287" v="169" actId="20577"/>
          <ac:spMkLst>
            <pc:docMk/>
            <pc:sldMk cId="0" sldId="298"/>
            <ac:spMk id="421" creationId="{00000000-0000-0000-0000-000000000000}"/>
          </ac:spMkLst>
        </pc:spChg>
        <pc:grpChg chg="add">
          <ac:chgData name="Chirathma  V.G.B. it19218090" userId="S::it19218090@my.sliit.lk::63a629ac-95af-4a09-9c87-27d976c96ea7" providerId="AD" clId="Web-{C2F3521E-8720-FDE7-0F64-6D218E27EF6C}" dt="2022-10-12T04:22:15.629" v="154"/>
          <ac:grpSpMkLst>
            <pc:docMk/>
            <pc:sldMk cId="0" sldId="298"/>
            <ac:grpSpMk id="428" creationId="{0884F175-9D23-496E-80AC-F3D2FD541092}"/>
          </ac:grpSpMkLst>
        </pc:grpChg>
        <pc:picChg chg="add mod">
          <ac:chgData name="Chirathma  V.G.B. it19218090" userId="S::it19218090@my.sliit.lk::63a629ac-95af-4a09-9c87-27d976c96ea7" providerId="AD" clId="Web-{C2F3521E-8720-FDE7-0F64-6D218E27EF6C}" dt="2022-10-12T04:29:07.904" v="195" actId="1076"/>
          <ac:picMkLst>
            <pc:docMk/>
            <pc:sldMk cId="0" sldId="298"/>
            <ac:picMk id="2" creationId="{4F431540-6ED5-18F6-D0BC-6353B5CDFE5C}"/>
          </ac:picMkLst>
        </pc:picChg>
        <pc:picChg chg="add mod">
          <ac:chgData name="Chirathma  V.G.B. it19218090" userId="S::it19218090@my.sliit.lk::63a629ac-95af-4a09-9c87-27d976c96ea7" providerId="AD" clId="Web-{C2F3521E-8720-FDE7-0F64-6D218E27EF6C}" dt="2022-10-12T04:28:12.762" v="178" actId="1076"/>
          <ac:picMkLst>
            <pc:docMk/>
            <pc:sldMk cId="0" sldId="298"/>
            <ac:picMk id="3" creationId="{4C53810D-5706-6BC3-1358-BABEB5D1B0D0}"/>
          </ac:picMkLst>
        </pc:picChg>
        <pc:picChg chg="add mod">
          <ac:chgData name="Chirathma  V.G.B. it19218090" userId="S::it19218090@my.sliit.lk::63a629ac-95af-4a09-9c87-27d976c96ea7" providerId="AD" clId="Web-{C2F3521E-8720-FDE7-0F64-6D218E27EF6C}" dt="2022-10-12T04:28:57.279" v="192" actId="1076"/>
          <ac:picMkLst>
            <pc:docMk/>
            <pc:sldMk cId="0" sldId="298"/>
            <ac:picMk id="4" creationId="{4AB9D462-7CD0-833D-7013-6310AEF1C550}"/>
          </ac:picMkLst>
        </pc:picChg>
        <pc:picChg chg="add mod">
          <ac:chgData name="Chirathma  V.G.B. it19218090" userId="S::it19218090@my.sliit.lk::63a629ac-95af-4a09-9c87-27d976c96ea7" providerId="AD" clId="Web-{C2F3521E-8720-FDE7-0F64-6D218E27EF6C}" dt="2022-10-12T04:28:38.169" v="184" actId="1076"/>
          <ac:picMkLst>
            <pc:docMk/>
            <pc:sldMk cId="0" sldId="298"/>
            <ac:picMk id="5" creationId="{3DA824F6-D87B-68C1-133B-F3BD98DDB8D5}"/>
          </ac:picMkLst>
        </pc:picChg>
        <pc:picChg chg="add mod">
          <ac:chgData name="Chirathma  V.G.B. it19218090" userId="S::it19218090@my.sliit.lk::63a629ac-95af-4a09-9c87-27d976c96ea7" providerId="AD" clId="Web-{C2F3521E-8720-FDE7-0F64-6D218E27EF6C}" dt="2022-10-12T04:29:08.670" v="196" actId="1076"/>
          <ac:picMkLst>
            <pc:docMk/>
            <pc:sldMk cId="0" sldId="298"/>
            <ac:picMk id="6" creationId="{805C0D9F-7CEE-2D49-DA78-07AF913CFECB}"/>
          </ac:picMkLst>
        </pc:picChg>
        <pc:picChg chg="mod ord">
          <ac:chgData name="Chirathma  V.G.B. it19218090" userId="S::it19218090@my.sliit.lk::63a629ac-95af-4a09-9c87-27d976c96ea7" providerId="AD" clId="Web-{C2F3521E-8720-FDE7-0F64-6D218E27EF6C}" dt="2022-10-12T04:28:57.232" v="191" actId="1076"/>
          <ac:picMkLst>
            <pc:docMk/>
            <pc:sldMk cId="0" sldId="298"/>
            <ac:picMk id="422" creationId="{00000000-0000-0000-0000-000000000000}"/>
          </ac:picMkLst>
        </pc:picChg>
        <pc:picChg chg="mod">
          <ac:chgData name="Chirathma  V.G.B. it19218090" userId="S::it19218090@my.sliit.lk::63a629ac-95af-4a09-9c87-27d976c96ea7" providerId="AD" clId="Web-{C2F3521E-8720-FDE7-0F64-6D218E27EF6C}" dt="2022-10-12T04:29:10.139" v="197" actId="1076"/>
          <ac:picMkLst>
            <pc:docMk/>
            <pc:sldMk cId="0" sldId="298"/>
            <ac:picMk id="423" creationId="{00000000-0000-0000-0000-000000000000}"/>
          </ac:picMkLst>
        </pc:picChg>
      </pc:sldChg>
      <pc:sldChg chg="delSp modSp del">
        <pc:chgData name="Chirathma  V.G.B. it19218090" userId="S::it19218090@my.sliit.lk::63a629ac-95af-4a09-9c87-27d976c96ea7" providerId="AD" clId="Web-{C2F3521E-8720-FDE7-0F64-6D218E27EF6C}" dt="2022-10-12T04:37:08.462" v="260"/>
        <pc:sldMkLst>
          <pc:docMk/>
          <pc:sldMk cId="0" sldId="299"/>
        </pc:sldMkLst>
        <pc:picChg chg="del mod">
          <ac:chgData name="Chirathma  V.G.B. it19218090" userId="S::it19218090@my.sliit.lk::63a629ac-95af-4a09-9c87-27d976c96ea7" providerId="AD" clId="Web-{C2F3521E-8720-FDE7-0F64-6D218E27EF6C}" dt="2022-10-12T04:32:57.628" v="199"/>
          <ac:picMkLst>
            <pc:docMk/>
            <pc:sldMk cId="0" sldId="299"/>
            <ac:picMk id="428" creationId="{00000000-0000-0000-0000-000000000000}"/>
          </ac:picMkLst>
        </pc:picChg>
      </pc:sldChg>
      <pc:sldChg chg="modSp">
        <pc:chgData name="Chirathma  V.G.B. it19218090" userId="S::it19218090@my.sliit.lk::63a629ac-95af-4a09-9c87-27d976c96ea7" providerId="AD" clId="Web-{C2F3521E-8720-FDE7-0F64-6D218E27EF6C}" dt="2022-10-12T04:56:19.784" v="354" actId="1076"/>
        <pc:sldMkLst>
          <pc:docMk/>
          <pc:sldMk cId="0" sldId="302"/>
        </pc:sldMkLst>
        <pc:spChg chg="mod">
          <ac:chgData name="Chirathma  V.G.B. it19218090" userId="S::it19218090@my.sliit.lk::63a629ac-95af-4a09-9c87-27d976c96ea7" providerId="AD" clId="Web-{C2F3521E-8720-FDE7-0F64-6D218E27EF6C}" dt="2022-10-12T04:56:16.143" v="353" actId="1076"/>
          <ac:spMkLst>
            <pc:docMk/>
            <pc:sldMk cId="0" sldId="302"/>
            <ac:spMk id="462" creationId="{00000000-0000-0000-0000-000000000000}"/>
          </ac:spMkLst>
        </pc:spChg>
        <pc:picChg chg="mod">
          <ac:chgData name="Chirathma  V.G.B. it19218090" userId="S::it19218090@my.sliit.lk::63a629ac-95af-4a09-9c87-27d976c96ea7" providerId="AD" clId="Web-{C2F3521E-8720-FDE7-0F64-6D218E27EF6C}" dt="2022-10-12T04:56:19.784" v="354" actId="1076"/>
          <ac:picMkLst>
            <pc:docMk/>
            <pc:sldMk cId="0" sldId="302"/>
            <ac:picMk id="463" creationId="{00000000-0000-0000-0000-000000000000}"/>
          </ac:picMkLst>
        </pc:picChg>
      </pc:sldChg>
      <pc:sldChg chg="del">
        <pc:chgData name="Chirathma  V.G.B. it19218090" userId="S::it19218090@my.sliit.lk::63a629ac-95af-4a09-9c87-27d976c96ea7" providerId="AD" clId="Web-{C2F3521E-8720-FDE7-0F64-6D218E27EF6C}" dt="2022-10-12T04:52:25.529" v="331"/>
        <pc:sldMkLst>
          <pc:docMk/>
          <pc:sldMk cId="0" sldId="303"/>
        </pc:sldMkLst>
      </pc:sldChg>
      <pc:sldChg chg="addSp delSp modSp new mod setBg setClrOvrMap">
        <pc:chgData name="Chirathma  V.G.B. it19218090" userId="S::it19218090@my.sliit.lk::63a629ac-95af-4a09-9c87-27d976c96ea7" providerId="AD" clId="Web-{C2F3521E-8720-FDE7-0F64-6D218E27EF6C}" dt="2022-10-12T04:55:15.173" v="352" actId="1076"/>
        <pc:sldMkLst>
          <pc:docMk/>
          <pc:sldMk cId="2048973566" sldId="515"/>
        </pc:sldMkLst>
        <pc:spChg chg="mod">
          <ac:chgData name="Chirathma  V.G.B. it19218090" userId="S::it19218090@my.sliit.lk::63a629ac-95af-4a09-9c87-27d976c96ea7" providerId="AD" clId="Web-{C2F3521E-8720-FDE7-0F64-6D218E27EF6C}" dt="2022-10-12T04:54:32.751" v="343"/>
          <ac:spMkLst>
            <pc:docMk/>
            <pc:sldMk cId="2048973566" sldId="515"/>
            <ac:spMk id="2" creationId="{1FF814D8-FF6A-50A3-EB79-EF9928C1F678}"/>
          </ac:spMkLst>
        </pc:spChg>
        <pc:spChg chg="mod">
          <ac:chgData name="Chirathma  V.G.B. it19218090" userId="S::it19218090@my.sliit.lk::63a629ac-95af-4a09-9c87-27d976c96ea7" providerId="AD" clId="Web-{C2F3521E-8720-FDE7-0F64-6D218E27EF6C}" dt="2022-10-12T04:55:15.173" v="352" actId="1076"/>
          <ac:spMkLst>
            <pc:docMk/>
            <pc:sldMk cId="2048973566" sldId="515"/>
            <ac:spMk id="3" creationId="{438BF665-927C-929D-4332-0FDDC555D391}"/>
          </ac:spMkLst>
        </pc:spChg>
        <pc:spChg chg="add del">
          <ac:chgData name="Chirathma  V.G.B. it19218090" userId="S::it19218090@my.sliit.lk::63a629ac-95af-4a09-9c87-27d976c96ea7" providerId="AD" clId="Web-{C2F3521E-8720-FDE7-0F64-6D218E27EF6C}" dt="2022-10-12T04:54:18.422" v="339"/>
          <ac:spMkLst>
            <pc:docMk/>
            <pc:sldMk cId="2048973566" sldId="515"/>
            <ac:spMk id="20" creationId="{A65AC7D1-EAA9-48F5-B509-60A7F50BF703}"/>
          </ac:spMkLst>
        </pc:spChg>
        <pc:spChg chg="add del">
          <ac:chgData name="Chirathma  V.G.B. it19218090" userId="S::it19218090@my.sliit.lk::63a629ac-95af-4a09-9c87-27d976c96ea7" providerId="AD" clId="Web-{C2F3521E-8720-FDE7-0F64-6D218E27EF6C}" dt="2022-10-12T04:54:18.422" v="339"/>
          <ac:spMkLst>
            <pc:docMk/>
            <pc:sldMk cId="2048973566" sldId="515"/>
            <ac:spMk id="22" creationId="{D6320AF9-619A-4175-865B-5663E1AEF4C5}"/>
          </ac:spMkLst>
        </pc:spChg>
        <pc:spChg chg="add del">
          <ac:chgData name="Chirathma  V.G.B. it19218090" userId="S::it19218090@my.sliit.lk::63a629ac-95af-4a09-9c87-27d976c96ea7" providerId="AD" clId="Web-{C2F3521E-8720-FDE7-0F64-6D218E27EF6C}" dt="2022-10-12T04:54:18.422" v="339"/>
          <ac:spMkLst>
            <pc:docMk/>
            <pc:sldMk cId="2048973566" sldId="515"/>
            <ac:spMk id="28" creationId="{7E018740-5C2B-4A41-AC1A-7E68D1EC1954}"/>
          </ac:spMkLst>
        </pc:spChg>
        <pc:spChg chg="add del">
          <ac:chgData name="Chirathma  V.G.B. it19218090" userId="S::it19218090@my.sliit.lk::63a629ac-95af-4a09-9c87-27d976c96ea7" providerId="AD" clId="Web-{C2F3521E-8720-FDE7-0F64-6D218E27EF6C}" dt="2022-10-12T04:54:18.422" v="339"/>
          <ac:spMkLst>
            <pc:docMk/>
            <pc:sldMk cId="2048973566" sldId="515"/>
            <ac:spMk id="30" creationId="{166F75A4-C475-4941-8EE2-B80A06A2C1BB}"/>
          </ac:spMkLst>
        </pc:spChg>
        <pc:spChg chg="add del">
          <ac:chgData name="Chirathma  V.G.B. it19218090" userId="S::it19218090@my.sliit.lk::63a629ac-95af-4a09-9c87-27d976c96ea7" providerId="AD" clId="Web-{C2F3521E-8720-FDE7-0F64-6D218E27EF6C}" dt="2022-10-12T04:54:18.422" v="339"/>
          <ac:spMkLst>
            <pc:docMk/>
            <pc:sldMk cId="2048973566" sldId="515"/>
            <ac:spMk id="32" creationId="{A032553A-72E8-4B0D-8405-FF9771C9AF05}"/>
          </ac:spMkLst>
        </pc:spChg>
        <pc:spChg chg="add del">
          <ac:chgData name="Chirathma  V.G.B. it19218090" userId="S::it19218090@my.sliit.lk::63a629ac-95af-4a09-9c87-27d976c96ea7" providerId="AD" clId="Web-{C2F3521E-8720-FDE7-0F64-6D218E27EF6C}" dt="2022-10-12T04:54:18.422" v="339"/>
          <ac:spMkLst>
            <pc:docMk/>
            <pc:sldMk cId="2048973566" sldId="515"/>
            <ac:spMk id="34" creationId="{765800AC-C3B9-498E-87BC-29FAE4C76B21}"/>
          </ac:spMkLst>
        </pc:spChg>
        <pc:spChg chg="add del">
          <ac:chgData name="Chirathma  V.G.B. it19218090" userId="S::it19218090@my.sliit.lk::63a629ac-95af-4a09-9c87-27d976c96ea7" providerId="AD" clId="Web-{C2F3521E-8720-FDE7-0F64-6D218E27EF6C}" dt="2022-10-12T04:54:18.422" v="339"/>
          <ac:spMkLst>
            <pc:docMk/>
            <pc:sldMk cId="2048973566" sldId="515"/>
            <ac:spMk id="36" creationId="{1F9D6ACB-2FF4-49F9-978A-E0D5327FC635}"/>
          </ac:spMkLst>
        </pc:spChg>
        <pc:spChg chg="add del">
          <ac:chgData name="Chirathma  V.G.B. it19218090" userId="S::it19218090@my.sliit.lk::63a629ac-95af-4a09-9c87-27d976c96ea7" providerId="AD" clId="Web-{C2F3521E-8720-FDE7-0F64-6D218E27EF6C}" dt="2022-10-12T04:54:18.422" v="339"/>
          <ac:spMkLst>
            <pc:docMk/>
            <pc:sldMk cId="2048973566" sldId="515"/>
            <ac:spMk id="38" creationId="{142BFA2A-77A0-4F60-A32A-685681C84889}"/>
          </ac:spMkLst>
        </pc:spChg>
        <pc:spChg chg="add del">
          <ac:chgData name="Chirathma  V.G.B. it19218090" userId="S::it19218090@my.sliit.lk::63a629ac-95af-4a09-9c87-27d976c96ea7" providerId="AD" clId="Web-{C2F3521E-8720-FDE7-0F64-6D218E27EF6C}" dt="2022-10-12T04:54:24.266" v="341"/>
          <ac:spMkLst>
            <pc:docMk/>
            <pc:sldMk cId="2048973566" sldId="515"/>
            <ac:spMk id="41" creationId="{86C16C40-7C29-4ACC-B851-7E08E459B596}"/>
          </ac:spMkLst>
        </pc:spChg>
        <pc:spChg chg="add del">
          <ac:chgData name="Chirathma  V.G.B. it19218090" userId="S::it19218090@my.sliit.lk::63a629ac-95af-4a09-9c87-27d976c96ea7" providerId="AD" clId="Web-{C2F3521E-8720-FDE7-0F64-6D218E27EF6C}" dt="2022-10-12T04:54:32.751" v="343"/>
          <ac:spMkLst>
            <pc:docMk/>
            <pc:sldMk cId="2048973566" sldId="515"/>
            <ac:spMk id="50" creationId="{603AE127-802C-459A-A612-DB85B67F0DC0}"/>
          </ac:spMkLst>
        </pc:spChg>
        <pc:spChg chg="add del">
          <ac:chgData name="Chirathma  V.G.B. it19218090" userId="S::it19218090@my.sliit.lk::63a629ac-95af-4a09-9c87-27d976c96ea7" providerId="AD" clId="Web-{C2F3521E-8720-FDE7-0F64-6D218E27EF6C}" dt="2022-10-12T04:54:32.751" v="343"/>
          <ac:spMkLst>
            <pc:docMk/>
            <pc:sldMk cId="2048973566" sldId="515"/>
            <ac:spMk id="51" creationId="{9323D83D-50D6-4040-A58B-FCEA340F886A}"/>
          </ac:spMkLst>
        </pc:spChg>
        <pc:spChg chg="add del">
          <ac:chgData name="Chirathma  V.G.B. it19218090" userId="S::it19218090@my.sliit.lk::63a629ac-95af-4a09-9c87-27d976c96ea7" providerId="AD" clId="Web-{C2F3521E-8720-FDE7-0F64-6D218E27EF6C}" dt="2022-10-12T04:54:32.751" v="343"/>
          <ac:spMkLst>
            <pc:docMk/>
            <pc:sldMk cId="2048973566" sldId="515"/>
            <ac:spMk id="53" creationId="{F10FD715-4DCE-4779-B634-EC78315EA213}"/>
          </ac:spMkLst>
        </pc:spChg>
        <pc:grpChg chg="add del">
          <ac:chgData name="Chirathma  V.G.B. it19218090" userId="S::it19218090@my.sliit.lk::63a629ac-95af-4a09-9c87-27d976c96ea7" providerId="AD" clId="Web-{C2F3521E-8720-FDE7-0F64-6D218E27EF6C}" dt="2022-10-12T04:54:18.422" v="339"/>
          <ac:grpSpMkLst>
            <pc:docMk/>
            <pc:sldMk cId="2048973566" sldId="515"/>
            <ac:grpSpMk id="8" creationId="{09EA7EA7-74F5-4EE2-8E3D-1A10308259D7}"/>
          </ac:grpSpMkLst>
        </pc:grpChg>
        <pc:grpChg chg="add del">
          <ac:chgData name="Chirathma  V.G.B. it19218090" userId="S::it19218090@my.sliit.lk::63a629ac-95af-4a09-9c87-27d976c96ea7" providerId="AD" clId="Web-{C2F3521E-8720-FDE7-0F64-6D218E27EF6C}" dt="2022-10-12T04:54:24.266" v="341"/>
          <ac:grpSpMkLst>
            <pc:docMk/>
            <pc:sldMk cId="2048973566" sldId="515"/>
            <ac:grpSpMk id="40" creationId="{09EA7EA7-74F5-4EE2-8E3D-1A10308259D7}"/>
          </ac:grpSpMkLst>
        </pc:grpChg>
        <pc:grpChg chg="add del">
          <ac:chgData name="Chirathma  V.G.B. it19218090" userId="S::it19218090@my.sliit.lk::63a629ac-95af-4a09-9c87-27d976c96ea7" providerId="AD" clId="Web-{C2F3521E-8720-FDE7-0F64-6D218E27EF6C}" dt="2022-10-12T04:54:24.266" v="341"/>
          <ac:grpSpMkLst>
            <pc:docMk/>
            <pc:sldMk cId="2048973566" sldId="515"/>
            <ac:grpSpMk id="42" creationId="{CDD733AE-DD5E-4C77-8BCD-72BF12A06BB1}"/>
          </ac:grpSpMkLst>
        </pc:grpChg>
        <pc:grpChg chg="add del">
          <ac:chgData name="Chirathma  V.G.B. it19218090" userId="S::it19218090@my.sliit.lk::63a629ac-95af-4a09-9c87-27d976c96ea7" providerId="AD" clId="Web-{C2F3521E-8720-FDE7-0F64-6D218E27EF6C}" dt="2022-10-12T04:54:32.751" v="343"/>
          <ac:grpSpMkLst>
            <pc:docMk/>
            <pc:sldMk cId="2048973566" sldId="515"/>
            <ac:grpSpMk id="49" creationId="{09EA7EA7-74F5-4EE2-8E3D-1A10308259D7}"/>
          </ac:grpSpMkLst>
        </pc:grpChg>
        <pc:cxnChg chg="add del">
          <ac:chgData name="Chirathma  V.G.B. it19218090" userId="S::it19218090@my.sliit.lk::63a629ac-95af-4a09-9c87-27d976c96ea7" providerId="AD" clId="Web-{C2F3521E-8720-FDE7-0F64-6D218E27EF6C}" dt="2022-10-12T04:54:18.422" v="339"/>
          <ac:cxnSpMkLst>
            <pc:docMk/>
            <pc:sldMk cId="2048973566" sldId="515"/>
            <ac:cxnSpMk id="24" creationId="{063B6EC6-D752-4EE7-908B-F8F19E8C7FEA}"/>
          </ac:cxnSpMkLst>
        </pc:cxnChg>
        <pc:cxnChg chg="add del">
          <ac:chgData name="Chirathma  V.G.B. it19218090" userId="S::it19218090@my.sliit.lk::63a629ac-95af-4a09-9c87-27d976c96ea7" providerId="AD" clId="Web-{C2F3521E-8720-FDE7-0F64-6D218E27EF6C}" dt="2022-10-12T04:54:18.422" v="339"/>
          <ac:cxnSpMkLst>
            <pc:docMk/>
            <pc:sldMk cId="2048973566" sldId="515"/>
            <ac:cxnSpMk id="26" creationId="{EFECD4E8-AD3E-4228-82A2-9461958EA94D}"/>
          </ac:cxnSpMkLst>
        </pc:cxnChg>
        <pc:cxnChg chg="add del">
          <ac:chgData name="Chirathma  V.G.B. it19218090" userId="S::it19218090@my.sliit.lk::63a629ac-95af-4a09-9c87-27d976c96ea7" providerId="AD" clId="Web-{C2F3521E-8720-FDE7-0F64-6D218E27EF6C}" dt="2022-10-12T04:54:32.751" v="343"/>
          <ac:cxnSpMkLst>
            <pc:docMk/>
            <pc:sldMk cId="2048973566" sldId="515"/>
            <ac:cxnSpMk id="52" creationId="{1A1FE6BB-DFB2-4080-9B5E-076EF5DDE67B}"/>
          </ac:cxnSpMkLst>
        </pc:cxnChg>
      </pc:sldChg>
      <pc:sldChg chg="addSp modSp new mod setBg">
        <pc:chgData name="Chirathma  V.G.B. it19218090" userId="S::it19218090@my.sliit.lk::63a629ac-95af-4a09-9c87-27d976c96ea7" providerId="AD" clId="Web-{C2F3521E-8720-FDE7-0F64-6D218E27EF6C}" dt="2022-10-12T04:15:06.058" v="102" actId="14100"/>
        <pc:sldMkLst>
          <pc:docMk/>
          <pc:sldMk cId="1558931690" sldId="516"/>
        </pc:sldMkLst>
        <pc:spChg chg="mod">
          <ac:chgData name="Chirathma  V.G.B. it19218090" userId="S::it19218090@my.sliit.lk::63a629ac-95af-4a09-9c87-27d976c96ea7" providerId="AD" clId="Web-{C2F3521E-8720-FDE7-0F64-6D218E27EF6C}" dt="2022-10-12T04:14:37.447" v="95"/>
          <ac:spMkLst>
            <pc:docMk/>
            <pc:sldMk cId="1558931690" sldId="516"/>
            <ac:spMk id="2" creationId="{FA5A8676-B102-6860-387A-3A24B6865DD5}"/>
          </ac:spMkLst>
        </pc:spChg>
        <pc:spChg chg="mod">
          <ac:chgData name="Chirathma  V.G.B. it19218090" userId="S::it19218090@my.sliit.lk::63a629ac-95af-4a09-9c87-27d976c96ea7" providerId="AD" clId="Web-{C2F3521E-8720-FDE7-0F64-6D218E27EF6C}" dt="2022-10-12T04:14:50.917" v="97" actId="20577"/>
          <ac:spMkLst>
            <pc:docMk/>
            <pc:sldMk cId="1558931690" sldId="516"/>
            <ac:spMk id="3" creationId="{D3793B06-6212-F519-6ED3-9E83F52FE65C}"/>
          </ac:spMkLst>
        </pc:spChg>
        <pc:grpChg chg="add">
          <ac:chgData name="Chirathma  V.G.B. it19218090" userId="S::it19218090@my.sliit.lk::63a629ac-95af-4a09-9c87-27d976c96ea7" providerId="AD" clId="Web-{C2F3521E-8720-FDE7-0F64-6D218E27EF6C}" dt="2022-10-12T04:14:37.447" v="95"/>
          <ac:grpSpMkLst>
            <pc:docMk/>
            <pc:sldMk cId="1558931690" sldId="516"/>
            <ac:grpSpMk id="9" creationId="{1F2B4773-3207-44CC-B7AC-892B70498211}"/>
          </ac:grpSpMkLst>
        </pc:grpChg>
        <pc:picChg chg="add mod">
          <ac:chgData name="Chirathma  V.G.B. it19218090" userId="S::it19218090@my.sliit.lk::63a629ac-95af-4a09-9c87-27d976c96ea7" providerId="AD" clId="Web-{C2F3521E-8720-FDE7-0F64-6D218E27EF6C}" dt="2022-10-12T04:15:06.058" v="102" actId="14100"/>
          <ac:picMkLst>
            <pc:docMk/>
            <pc:sldMk cId="1558931690" sldId="516"/>
            <ac:picMk id="4" creationId="{50104D18-1D9C-7D54-2A89-A95E060ED148}"/>
          </ac:picMkLst>
        </pc:picChg>
      </pc:sldChg>
      <pc:sldChg chg="addSp modSp new">
        <pc:chgData name="Chirathma  V.G.B. it19218090" userId="S::it19218090@my.sliit.lk::63a629ac-95af-4a09-9c87-27d976c96ea7" providerId="AD" clId="Web-{C2F3521E-8720-FDE7-0F64-6D218E27EF6C}" dt="2022-10-12T04:34:36.724" v="239" actId="20577"/>
        <pc:sldMkLst>
          <pc:docMk/>
          <pc:sldMk cId="4010871871" sldId="517"/>
        </pc:sldMkLst>
        <pc:spChg chg="mod">
          <ac:chgData name="Chirathma  V.G.B. it19218090" userId="S::it19218090@my.sliit.lk::63a629ac-95af-4a09-9c87-27d976c96ea7" providerId="AD" clId="Web-{C2F3521E-8720-FDE7-0F64-6D218E27EF6C}" dt="2022-10-12T04:33:33.207" v="208" actId="1076"/>
          <ac:spMkLst>
            <pc:docMk/>
            <pc:sldMk cId="4010871871" sldId="517"/>
            <ac:spMk id="2" creationId="{D85F0245-9B43-79DB-2D5E-45FEF4F817D3}"/>
          </ac:spMkLst>
        </pc:spChg>
        <pc:spChg chg="mod">
          <ac:chgData name="Chirathma  V.G.B. it19218090" userId="S::it19218090@my.sliit.lk::63a629ac-95af-4a09-9c87-27d976c96ea7" providerId="AD" clId="Web-{C2F3521E-8720-FDE7-0F64-6D218E27EF6C}" dt="2022-10-12T04:34:36.724" v="239" actId="20577"/>
          <ac:spMkLst>
            <pc:docMk/>
            <pc:sldMk cId="4010871871" sldId="517"/>
            <ac:spMk id="3" creationId="{FD676430-EB5E-F6C5-AFDD-20919D455985}"/>
          </ac:spMkLst>
        </pc:spChg>
        <pc:picChg chg="add mod">
          <ac:chgData name="Chirathma  V.G.B. it19218090" userId="S::it19218090@my.sliit.lk::63a629ac-95af-4a09-9c87-27d976c96ea7" providerId="AD" clId="Web-{C2F3521E-8720-FDE7-0F64-6D218E27EF6C}" dt="2022-10-12T04:34:11.583" v="225" actId="14100"/>
          <ac:picMkLst>
            <pc:docMk/>
            <pc:sldMk cId="4010871871" sldId="517"/>
            <ac:picMk id="4" creationId="{76197B95-3019-543C-BC2C-05963AF94242}"/>
          </ac:picMkLst>
        </pc:picChg>
      </pc:sldChg>
      <pc:sldChg chg="addSp delSp modSp new">
        <pc:chgData name="Chirathma  V.G.B. it19218090" userId="S::it19218090@my.sliit.lk::63a629ac-95af-4a09-9c87-27d976c96ea7" providerId="AD" clId="Web-{C2F3521E-8720-FDE7-0F64-6D218E27EF6C}" dt="2022-10-12T04:35:59.788" v="259" actId="1076"/>
        <pc:sldMkLst>
          <pc:docMk/>
          <pc:sldMk cId="1012248973" sldId="518"/>
        </pc:sldMkLst>
        <pc:spChg chg="del">
          <ac:chgData name="Chirathma  V.G.B. it19218090" userId="S::it19218090@my.sliit.lk::63a629ac-95af-4a09-9c87-27d976c96ea7" providerId="AD" clId="Web-{C2F3521E-8720-FDE7-0F64-6D218E27EF6C}" dt="2022-10-12T04:35:18.256" v="246"/>
          <ac:spMkLst>
            <pc:docMk/>
            <pc:sldMk cId="1012248973" sldId="518"/>
            <ac:spMk id="2" creationId="{994D82B5-6F54-2736-55B9-FEB526FB198F}"/>
          </ac:spMkLst>
        </pc:spChg>
        <pc:spChg chg="mod">
          <ac:chgData name="Chirathma  V.G.B. it19218090" userId="S::it19218090@my.sliit.lk::63a629ac-95af-4a09-9c87-27d976c96ea7" providerId="AD" clId="Web-{C2F3521E-8720-FDE7-0F64-6D218E27EF6C}" dt="2022-10-12T04:35:28.522" v="248" actId="14100"/>
          <ac:spMkLst>
            <pc:docMk/>
            <pc:sldMk cId="1012248973" sldId="518"/>
            <ac:spMk id="3" creationId="{B56582B7-4378-097F-697F-D5E20E58CD9E}"/>
          </ac:spMkLst>
        </pc:spChg>
        <pc:picChg chg="add mod">
          <ac:chgData name="Chirathma  V.G.B. it19218090" userId="S::it19218090@my.sliit.lk::63a629ac-95af-4a09-9c87-27d976c96ea7" providerId="AD" clId="Web-{C2F3521E-8720-FDE7-0F64-6D218E27EF6C}" dt="2022-10-12T04:35:59.788" v="259" actId="1076"/>
          <ac:picMkLst>
            <pc:docMk/>
            <pc:sldMk cId="1012248973" sldId="518"/>
            <ac:picMk id="4" creationId="{FACE8053-019C-C3F7-7765-162668D7863A}"/>
          </ac:picMkLst>
        </pc:picChg>
      </pc:sldChg>
      <pc:sldChg chg="addSp delSp modSp new mod setBg setClrOvrMap">
        <pc:chgData name="Chirathma  V.G.B. it19218090" userId="S::it19218090@my.sliit.lk::63a629ac-95af-4a09-9c87-27d976c96ea7" providerId="AD" clId="Web-{C2F3521E-8720-FDE7-0F64-6D218E27EF6C}" dt="2022-10-12T04:38:33.979" v="280"/>
        <pc:sldMkLst>
          <pc:docMk/>
          <pc:sldMk cId="281234346" sldId="519"/>
        </pc:sldMkLst>
        <pc:spChg chg="mod">
          <ac:chgData name="Chirathma  V.G.B. it19218090" userId="S::it19218090@my.sliit.lk::63a629ac-95af-4a09-9c87-27d976c96ea7" providerId="AD" clId="Web-{C2F3521E-8720-FDE7-0F64-6D218E27EF6C}" dt="2022-10-12T04:38:33.979" v="280"/>
          <ac:spMkLst>
            <pc:docMk/>
            <pc:sldMk cId="281234346" sldId="519"/>
            <ac:spMk id="2" creationId="{D0359336-B30E-7B9C-655F-69F14E7DA36D}"/>
          </ac:spMkLst>
        </pc:spChg>
        <pc:spChg chg="mod">
          <ac:chgData name="Chirathma  V.G.B. it19218090" userId="S::it19218090@my.sliit.lk::63a629ac-95af-4a09-9c87-27d976c96ea7" providerId="AD" clId="Web-{C2F3521E-8720-FDE7-0F64-6D218E27EF6C}" dt="2022-10-12T04:38:33.979" v="280"/>
          <ac:spMkLst>
            <pc:docMk/>
            <pc:sldMk cId="281234346" sldId="519"/>
            <ac:spMk id="3" creationId="{F8337598-2F21-9D35-4572-D36A9D59BC89}"/>
          </ac:spMkLst>
        </pc:spChg>
        <pc:spChg chg="add del">
          <ac:chgData name="Chirathma  V.G.B. it19218090" userId="S::it19218090@my.sliit.lk::63a629ac-95af-4a09-9c87-27d976c96ea7" providerId="AD" clId="Web-{C2F3521E-8720-FDE7-0F64-6D218E27EF6C}" dt="2022-10-12T04:38:33.948" v="279"/>
          <ac:spMkLst>
            <pc:docMk/>
            <pc:sldMk cId="281234346" sldId="519"/>
            <ac:spMk id="25" creationId="{3F088236-D655-4F88-B238-E16762358025}"/>
          </ac:spMkLst>
        </pc:spChg>
        <pc:spChg chg="add del">
          <ac:chgData name="Chirathma  V.G.B. it19218090" userId="S::it19218090@my.sliit.lk::63a629ac-95af-4a09-9c87-27d976c96ea7" providerId="AD" clId="Web-{C2F3521E-8720-FDE7-0F64-6D218E27EF6C}" dt="2022-10-12T04:38:33.948" v="279"/>
          <ac:spMkLst>
            <pc:docMk/>
            <pc:sldMk cId="281234346" sldId="519"/>
            <ac:spMk id="27" creationId="{3DAC0C92-199E-475C-9390-119A9B027276}"/>
          </ac:spMkLst>
        </pc:spChg>
        <pc:spChg chg="add del">
          <ac:chgData name="Chirathma  V.G.B. it19218090" userId="S::it19218090@my.sliit.lk::63a629ac-95af-4a09-9c87-27d976c96ea7" providerId="AD" clId="Web-{C2F3521E-8720-FDE7-0F64-6D218E27EF6C}" dt="2022-10-12T04:38:33.948" v="279"/>
          <ac:spMkLst>
            <pc:docMk/>
            <pc:sldMk cId="281234346" sldId="519"/>
            <ac:spMk id="29" creationId="{C4CFB339-0ED8-4FE2-9EF1-6D1375B8499B}"/>
          </ac:spMkLst>
        </pc:spChg>
        <pc:spChg chg="add del">
          <ac:chgData name="Chirathma  V.G.B. it19218090" userId="S::it19218090@my.sliit.lk::63a629ac-95af-4a09-9c87-27d976c96ea7" providerId="AD" clId="Web-{C2F3521E-8720-FDE7-0F64-6D218E27EF6C}" dt="2022-10-12T04:38:33.948" v="279"/>
          <ac:spMkLst>
            <pc:docMk/>
            <pc:sldMk cId="281234346" sldId="519"/>
            <ac:spMk id="31" creationId="{31896C80-2069-4431-9C19-83B913734490}"/>
          </ac:spMkLst>
        </pc:spChg>
        <pc:spChg chg="add del">
          <ac:chgData name="Chirathma  V.G.B. it19218090" userId="S::it19218090@my.sliit.lk::63a629ac-95af-4a09-9c87-27d976c96ea7" providerId="AD" clId="Web-{C2F3521E-8720-FDE7-0F64-6D218E27EF6C}" dt="2022-10-12T04:38:33.948" v="279"/>
          <ac:spMkLst>
            <pc:docMk/>
            <pc:sldMk cId="281234346" sldId="519"/>
            <ac:spMk id="33" creationId="{BF120A21-0841-4823-B0C4-28AEBCEF9B78}"/>
          </ac:spMkLst>
        </pc:spChg>
        <pc:spChg chg="add del">
          <ac:chgData name="Chirathma  V.G.B. it19218090" userId="S::it19218090@my.sliit.lk::63a629ac-95af-4a09-9c87-27d976c96ea7" providerId="AD" clId="Web-{C2F3521E-8720-FDE7-0F64-6D218E27EF6C}" dt="2022-10-12T04:38:33.948" v="279"/>
          <ac:spMkLst>
            <pc:docMk/>
            <pc:sldMk cId="281234346" sldId="519"/>
            <ac:spMk id="35" creationId="{DBB05BAE-BBD3-4289-899F-A6851503C6B0}"/>
          </ac:spMkLst>
        </pc:spChg>
        <pc:spChg chg="add del">
          <ac:chgData name="Chirathma  V.G.B. it19218090" userId="S::it19218090@my.sliit.lk::63a629ac-95af-4a09-9c87-27d976c96ea7" providerId="AD" clId="Web-{C2F3521E-8720-FDE7-0F64-6D218E27EF6C}" dt="2022-10-12T04:38:33.948" v="279"/>
          <ac:spMkLst>
            <pc:docMk/>
            <pc:sldMk cId="281234346" sldId="519"/>
            <ac:spMk id="37" creationId="{9874D11C-36F5-4BBE-A490-019A54E953B0}"/>
          </ac:spMkLst>
        </pc:spChg>
        <pc:spChg chg="add">
          <ac:chgData name="Chirathma  V.G.B. it19218090" userId="S::it19218090@my.sliit.lk::63a629ac-95af-4a09-9c87-27d976c96ea7" providerId="AD" clId="Web-{C2F3521E-8720-FDE7-0F64-6D218E27EF6C}" dt="2022-10-12T04:38:33.979" v="280"/>
          <ac:spMkLst>
            <pc:docMk/>
            <pc:sldMk cId="281234346" sldId="519"/>
            <ac:spMk id="41" creationId="{3BCB5F6A-9EB0-40B0-9D13-3023E9A20508}"/>
          </ac:spMkLst>
        </pc:spChg>
        <pc:grpChg chg="add del">
          <ac:chgData name="Chirathma  V.G.B. it19218090" userId="S::it19218090@my.sliit.lk::63a629ac-95af-4a09-9c87-27d976c96ea7" providerId="AD" clId="Web-{C2F3521E-8720-FDE7-0F64-6D218E27EF6C}" dt="2022-10-12T04:38:33.948" v="279"/>
          <ac:grpSpMkLst>
            <pc:docMk/>
            <pc:sldMk cId="281234346" sldId="519"/>
            <ac:grpSpMk id="9" creationId="{10BE40E3-5550-4CDD-B4FD-387C33EBF157}"/>
          </ac:grpSpMkLst>
        </pc:grpChg>
        <pc:grpChg chg="add">
          <ac:chgData name="Chirathma  V.G.B. it19218090" userId="S::it19218090@my.sliit.lk::63a629ac-95af-4a09-9c87-27d976c96ea7" providerId="AD" clId="Web-{C2F3521E-8720-FDE7-0F64-6D218E27EF6C}" dt="2022-10-12T04:38:33.979" v="280"/>
          <ac:grpSpMkLst>
            <pc:docMk/>
            <pc:sldMk cId="281234346" sldId="519"/>
            <ac:grpSpMk id="39" creationId="{10BE40E3-5550-4CDD-B4FD-387C33EBF157}"/>
          </ac:grpSpMkLst>
        </pc:grpChg>
        <pc:picChg chg="add del">
          <ac:chgData name="Chirathma  V.G.B. it19218090" userId="S::it19218090@my.sliit.lk::63a629ac-95af-4a09-9c87-27d976c96ea7" providerId="AD" clId="Web-{C2F3521E-8720-FDE7-0F64-6D218E27EF6C}" dt="2022-10-12T04:38:33.948" v="279"/>
          <ac:picMkLst>
            <pc:docMk/>
            <pc:sldMk cId="281234346" sldId="519"/>
            <ac:picMk id="5" creationId="{46C13225-6E7F-0037-B4CB-F6F3D5655771}"/>
          </ac:picMkLst>
        </pc:picChg>
        <pc:picChg chg="add">
          <ac:chgData name="Chirathma  V.G.B. it19218090" userId="S::it19218090@my.sliit.lk::63a629ac-95af-4a09-9c87-27d976c96ea7" providerId="AD" clId="Web-{C2F3521E-8720-FDE7-0F64-6D218E27EF6C}" dt="2022-10-12T04:38:33.979" v="280"/>
          <ac:picMkLst>
            <pc:docMk/>
            <pc:sldMk cId="281234346" sldId="519"/>
            <ac:picMk id="40" creationId="{E5EAE0F0-59F5-E402-0E97-4EA630ED3AF1}"/>
          </ac:picMkLst>
        </pc:picChg>
        <pc:cxnChg chg="add del">
          <ac:chgData name="Chirathma  V.G.B. it19218090" userId="S::it19218090@my.sliit.lk::63a629ac-95af-4a09-9c87-27d976c96ea7" providerId="AD" clId="Web-{C2F3521E-8720-FDE7-0F64-6D218E27EF6C}" dt="2022-10-12T04:38:33.948" v="279"/>
          <ac:cxnSpMkLst>
            <pc:docMk/>
            <pc:sldMk cId="281234346" sldId="519"/>
            <ac:cxnSpMk id="21" creationId="{64FA5DFF-7FE6-4855-84E6-DFA78EE978BD}"/>
          </ac:cxnSpMkLst>
        </pc:cxnChg>
        <pc:cxnChg chg="add del">
          <ac:chgData name="Chirathma  V.G.B. it19218090" userId="S::it19218090@my.sliit.lk::63a629ac-95af-4a09-9c87-27d976c96ea7" providerId="AD" clId="Web-{C2F3521E-8720-FDE7-0F64-6D218E27EF6C}" dt="2022-10-12T04:38:33.948" v="279"/>
          <ac:cxnSpMkLst>
            <pc:docMk/>
            <pc:sldMk cId="281234346" sldId="519"/>
            <ac:cxnSpMk id="23" creationId="{2AFD8CBA-54A3-4363-991B-B9C631BBFA74}"/>
          </ac:cxnSpMkLst>
        </pc:cxnChg>
      </pc:sldChg>
      <pc:sldChg chg="addSp delSp modSp new">
        <pc:chgData name="Chirathma  V.G.B. it19218090" userId="S::it19218090@my.sliit.lk::63a629ac-95af-4a09-9c87-27d976c96ea7" providerId="AD" clId="Web-{C2F3521E-8720-FDE7-0F64-6D218E27EF6C}" dt="2022-10-12T04:48:47.305" v="300" actId="14100"/>
        <pc:sldMkLst>
          <pc:docMk/>
          <pc:sldMk cId="238611989" sldId="520"/>
        </pc:sldMkLst>
        <pc:spChg chg="del">
          <ac:chgData name="Chirathma  V.G.B. it19218090" userId="S::it19218090@my.sliit.lk::63a629ac-95af-4a09-9c87-27d976c96ea7" providerId="AD" clId="Web-{C2F3521E-8720-FDE7-0F64-6D218E27EF6C}" dt="2022-10-12T04:46:45.303" v="282"/>
          <ac:spMkLst>
            <pc:docMk/>
            <pc:sldMk cId="238611989" sldId="520"/>
            <ac:spMk id="2" creationId="{0407E942-06F7-76EF-6692-37AA9E795B11}"/>
          </ac:spMkLst>
        </pc:spChg>
        <pc:spChg chg="del mod">
          <ac:chgData name="Chirathma  V.G.B. it19218090" userId="S::it19218090@my.sliit.lk::63a629ac-95af-4a09-9c87-27d976c96ea7" providerId="AD" clId="Web-{C2F3521E-8720-FDE7-0F64-6D218E27EF6C}" dt="2022-10-12T04:47:14.850" v="288"/>
          <ac:spMkLst>
            <pc:docMk/>
            <pc:sldMk cId="238611989" sldId="520"/>
            <ac:spMk id="3" creationId="{11D88DC6-26D9-58C2-5268-C635FE441FA8}"/>
          </ac:spMkLst>
        </pc:spChg>
        <pc:picChg chg="add mod">
          <ac:chgData name="Chirathma  V.G.B. it19218090" userId="S::it19218090@my.sliit.lk::63a629ac-95af-4a09-9c87-27d976c96ea7" providerId="AD" clId="Web-{C2F3521E-8720-FDE7-0F64-6D218E27EF6C}" dt="2022-10-12T04:48:47.305" v="300" actId="14100"/>
          <ac:picMkLst>
            <pc:docMk/>
            <pc:sldMk cId="238611989" sldId="520"/>
            <ac:picMk id="4" creationId="{03E499FD-FF3A-BE1A-E838-2B7626913ADB}"/>
          </ac:picMkLst>
        </pc:picChg>
      </pc:sldChg>
      <pc:sldChg chg="addSp delSp modSp new mod setBg">
        <pc:chgData name="Chirathma  V.G.B. it19218090" userId="S::it19218090@my.sliit.lk::63a629ac-95af-4a09-9c87-27d976c96ea7" providerId="AD" clId="Web-{C2F3521E-8720-FDE7-0F64-6D218E27EF6C}" dt="2022-10-12T04:51:32.356" v="326"/>
        <pc:sldMkLst>
          <pc:docMk/>
          <pc:sldMk cId="2864865607" sldId="521"/>
        </pc:sldMkLst>
        <pc:spChg chg="del">
          <ac:chgData name="Chirathma  V.G.B. it19218090" userId="S::it19218090@my.sliit.lk::63a629ac-95af-4a09-9c87-27d976c96ea7" providerId="AD" clId="Web-{C2F3521E-8720-FDE7-0F64-6D218E27EF6C}" dt="2022-10-12T04:48:53.931" v="302"/>
          <ac:spMkLst>
            <pc:docMk/>
            <pc:sldMk cId="2864865607" sldId="521"/>
            <ac:spMk id="2" creationId="{D733A1D3-4BF5-DA2F-8717-4CF2503EBE34}"/>
          </ac:spMkLst>
        </pc:spChg>
        <pc:spChg chg="del">
          <ac:chgData name="Chirathma  V.G.B. it19218090" userId="S::it19218090@my.sliit.lk::63a629ac-95af-4a09-9c87-27d976c96ea7" providerId="AD" clId="Web-{C2F3521E-8720-FDE7-0F64-6D218E27EF6C}" dt="2022-10-12T04:48:57.477" v="303"/>
          <ac:spMkLst>
            <pc:docMk/>
            <pc:sldMk cId="2864865607" sldId="521"/>
            <ac:spMk id="3" creationId="{C6D80D04-7C46-D413-E403-CB0FA97951DE}"/>
          </ac:spMkLst>
        </pc:spChg>
        <pc:spChg chg="add del">
          <ac:chgData name="Chirathma  V.G.B. it19218090" userId="S::it19218090@my.sliit.lk::63a629ac-95af-4a09-9c87-27d976c96ea7" providerId="AD" clId="Web-{C2F3521E-8720-FDE7-0F64-6D218E27EF6C}" dt="2022-10-12T04:51:32.356" v="325"/>
          <ac:spMkLst>
            <pc:docMk/>
            <pc:sldMk cId="2864865607" sldId="521"/>
            <ac:spMk id="21" creationId="{85C2136B-77EC-41E9-BDB6-58A4AE1429B7}"/>
          </ac:spMkLst>
        </pc:spChg>
        <pc:spChg chg="add del">
          <ac:chgData name="Chirathma  V.G.B. it19218090" userId="S::it19218090@my.sliit.lk::63a629ac-95af-4a09-9c87-27d976c96ea7" providerId="AD" clId="Web-{C2F3521E-8720-FDE7-0F64-6D218E27EF6C}" dt="2022-10-12T04:51:32.356" v="325"/>
          <ac:spMkLst>
            <pc:docMk/>
            <pc:sldMk cId="2864865607" sldId="521"/>
            <ac:spMk id="27" creationId="{7FBCF2A6-1F18-4B68-B5D2-5B763ED4159A}"/>
          </ac:spMkLst>
        </pc:spChg>
        <pc:spChg chg="add del">
          <ac:chgData name="Chirathma  V.G.B. it19218090" userId="S::it19218090@my.sliit.lk::63a629ac-95af-4a09-9c87-27d976c96ea7" providerId="AD" clId="Web-{C2F3521E-8720-FDE7-0F64-6D218E27EF6C}" dt="2022-10-12T04:51:32.356" v="325"/>
          <ac:spMkLst>
            <pc:docMk/>
            <pc:sldMk cId="2864865607" sldId="521"/>
            <ac:spMk id="29" creationId="{FF3A27FB-A693-4A75-951E-0C77CD98F032}"/>
          </ac:spMkLst>
        </pc:spChg>
        <pc:spChg chg="add">
          <ac:chgData name="Chirathma  V.G.B. it19218090" userId="S::it19218090@my.sliit.lk::63a629ac-95af-4a09-9c87-27d976c96ea7" providerId="AD" clId="Web-{C2F3521E-8720-FDE7-0F64-6D218E27EF6C}" dt="2022-10-12T04:51:32.356" v="326"/>
          <ac:spMkLst>
            <pc:docMk/>
            <pc:sldMk cId="2864865607" sldId="521"/>
            <ac:spMk id="34" creationId="{5C9652B3-A450-4ED6-8FBF-F536BA60B4D8}"/>
          </ac:spMkLst>
        </pc:spChg>
        <pc:spChg chg="add">
          <ac:chgData name="Chirathma  V.G.B. it19218090" userId="S::it19218090@my.sliit.lk::63a629ac-95af-4a09-9c87-27d976c96ea7" providerId="AD" clId="Web-{C2F3521E-8720-FDE7-0F64-6D218E27EF6C}" dt="2022-10-12T04:51:32.356" v="326"/>
          <ac:spMkLst>
            <pc:docMk/>
            <pc:sldMk cId="2864865607" sldId="521"/>
            <ac:spMk id="35" creationId="{21029ED5-F105-4DD2-99C8-1E4422817978}"/>
          </ac:spMkLst>
        </pc:spChg>
        <pc:grpChg chg="add del">
          <ac:chgData name="Chirathma  V.G.B. it19218090" userId="S::it19218090@my.sliit.lk::63a629ac-95af-4a09-9c87-27d976c96ea7" providerId="AD" clId="Web-{C2F3521E-8720-FDE7-0F64-6D218E27EF6C}" dt="2022-10-12T04:51:32.356" v="325"/>
          <ac:grpSpMkLst>
            <pc:docMk/>
            <pc:sldMk cId="2864865607" sldId="521"/>
            <ac:grpSpMk id="9" creationId="{DDE8DE2B-61C1-46D5-BEB8-521321C182C4}"/>
          </ac:grpSpMkLst>
        </pc:grpChg>
        <pc:grpChg chg="add">
          <ac:chgData name="Chirathma  V.G.B. it19218090" userId="S::it19218090@my.sliit.lk::63a629ac-95af-4a09-9c87-27d976c96ea7" providerId="AD" clId="Web-{C2F3521E-8720-FDE7-0F64-6D218E27EF6C}" dt="2022-10-12T04:51:32.356" v="326"/>
          <ac:grpSpMkLst>
            <pc:docMk/>
            <pc:sldMk cId="2864865607" sldId="521"/>
            <ac:grpSpMk id="33" creationId="{6CE6E43D-FC44-4F15-89C6-7C08E9BDC3FF}"/>
          </ac:grpSpMkLst>
        </pc:grpChg>
        <pc:grpChg chg="add">
          <ac:chgData name="Chirathma  V.G.B. it19218090" userId="S::it19218090@my.sliit.lk::63a629ac-95af-4a09-9c87-27d976c96ea7" providerId="AD" clId="Web-{C2F3521E-8720-FDE7-0F64-6D218E27EF6C}" dt="2022-10-12T04:51:32.356" v="326"/>
          <ac:grpSpMkLst>
            <pc:docMk/>
            <pc:sldMk cId="2864865607" sldId="521"/>
            <ac:grpSpMk id="36" creationId="{2D621E68-BF28-4A1C-B1A2-4E55E139E79A}"/>
          </ac:grpSpMkLst>
        </pc:grpChg>
        <pc:picChg chg="add mod">
          <ac:chgData name="Chirathma  V.G.B. it19218090" userId="S::it19218090@my.sliit.lk::63a629ac-95af-4a09-9c87-27d976c96ea7" providerId="AD" clId="Web-{C2F3521E-8720-FDE7-0F64-6D218E27EF6C}" dt="2022-10-12T04:51:32.356" v="326"/>
          <ac:picMkLst>
            <pc:docMk/>
            <pc:sldMk cId="2864865607" sldId="521"/>
            <ac:picMk id="4" creationId="{BA82B826-02B9-8457-4482-384D0CD59013}"/>
          </ac:picMkLst>
        </pc:picChg>
        <pc:cxnChg chg="add del">
          <ac:chgData name="Chirathma  V.G.B. it19218090" userId="S::it19218090@my.sliit.lk::63a629ac-95af-4a09-9c87-27d976c96ea7" providerId="AD" clId="Web-{C2F3521E-8720-FDE7-0F64-6D218E27EF6C}" dt="2022-10-12T04:51:32.356" v="325"/>
          <ac:cxnSpMkLst>
            <pc:docMk/>
            <pc:sldMk cId="2864865607" sldId="521"/>
            <ac:cxnSpMk id="23" creationId="{E55891F3-A5E2-4418-8950-25FA2B731209}"/>
          </ac:cxnSpMkLst>
        </pc:cxnChg>
        <pc:cxnChg chg="add del">
          <ac:chgData name="Chirathma  V.G.B. it19218090" userId="S::it19218090@my.sliit.lk::63a629ac-95af-4a09-9c87-27d976c96ea7" providerId="AD" clId="Web-{C2F3521E-8720-FDE7-0F64-6D218E27EF6C}" dt="2022-10-12T04:51:32.356" v="325"/>
          <ac:cxnSpMkLst>
            <pc:docMk/>
            <pc:sldMk cId="2864865607" sldId="521"/>
            <ac:cxnSpMk id="25" creationId="{FB1FCEB1-A7E1-417C-A7EF-AA30D5A0859F}"/>
          </ac:cxnSpMkLst>
        </pc:cxnChg>
      </pc:sldChg>
      <pc:sldChg chg="addSp delSp modSp new mod setBg">
        <pc:chgData name="Chirathma  V.G.B. it19218090" userId="S::it19218090@my.sliit.lk::63a629ac-95af-4a09-9c87-27d976c96ea7" providerId="AD" clId="Web-{C2F3521E-8720-FDE7-0F64-6D218E27EF6C}" dt="2022-10-12T04:51:07.996" v="323"/>
        <pc:sldMkLst>
          <pc:docMk/>
          <pc:sldMk cId="1740910954" sldId="522"/>
        </pc:sldMkLst>
        <pc:spChg chg="del">
          <ac:chgData name="Chirathma  V.G.B. it19218090" userId="S::it19218090@my.sliit.lk::63a629ac-95af-4a09-9c87-27d976c96ea7" providerId="AD" clId="Web-{C2F3521E-8720-FDE7-0F64-6D218E27EF6C}" dt="2022-10-12T04:50:38.214" v="314"/>
          <ac:spMkLst>
            <pc:docMk/>
            <pc:sldMk cId="1740910954" sldId="522"/>
            <ac:spMk id="2" creationId="{F19B6342-8B8F-221B-70B3-AF79D20429BE}"/>
          </ac:spMkLst>
        </pc:spChg>
        <pc:spChg chg="del">
          <ac:chgData name="Chirathma  V.G.B. it19218090" userId="S::it19218090@my.sliit.lk::63a629ac-95af-4a09-9c87-27d976c96ea7" providerId="AD" clId="Web-{C2F3521E-8720-FDE7-0F64-6D218E27EF6C}" dt="2022-10-12T04:50:40.792" v="315"/>
          <ac:spMkLst>
            <pc:docMk/>
            <pc:sldMk cId="1740910954" sldId="522"/>
            <ac:spMk id="3" creationId="{B35BD2ED-ABD3-ABE4-3A77-9ED09F148CA0}"/>
          </ac:spMkLst>
        </pc:spChg>
        <pc:spChg chg="add">
          <ac:chgData name="Chirathma  V.G.B. it19218090" userId="S::it19218090@my.sliit.lk::63a629ac-95af-4a09-9c87-27d976c96ea7" providerId="AD" clId="Web-{C2F3521E-8720-FDE7-0F64-6D218E27EF6C}" dt="2022-10-12T04:51:07.996" v="323"/>
          <ac:spMkLst>
            <pc:docMk/>
            <pc:sldMk cId="1740910954" sldId="522"/>
            <ac:spMk id="21" creationId="{21029ED5-F105-4DD2-99C8-1E4422817978}"/>
          </ac:spMkLst>
        </pc:spChg>
        <pc:spChg chg="add">
          <ac:chgData name="Chirathma  V.G.B. it19218090" userId="S::it19218090@my.sliit.lk::63a629ac-95af-4a09-9c87-27d976c96ea7" providerId="AD" clId="Web-{C2F3521E-8720-FDE7-0F64-6D218E27EF6C}" dt="2022-10-12T04:51:07.996" v="323"/>
          <ac:spMkLst>
            <pc:docMk/>
            <pc:sldMk cId="1740910954" sldId="522"/>
            <ac:spMk id="34" creationId="{5C9652B3-A450-4ED6-8FBF-F536BA60B4D8}"/>
          </ac:spMkLst>
        </pc:spChg>
        <pc:grpChg chg="add">
          <ac:chgData name="Chirathma  V.G.B. it19218090" userId="S::it19218090@my.sliit.lk::63a629ac-95af-4a09-9c87-27d976c96ea7" providerId="AD" clId="Web-{C2F3521E-8720-FDE7-0F64-6D218E27EF6C}" dt="2022-10-12T04:51:07.996" v="323"/>
          <ac:grpSpMkLst>
            <pc:docMk/>
            <pc:sldMk cId="1740910954" sldId="522"/>
            <ac:grpSpMk id="9" creationId="{DDE8DE2B-61C1-46D5-BEB8-521321C182C4}"/>
          </ac:grpSpMkLst>
        </pc:grpChg>
        <pc:grpChg chg="add">
          <ac:chgData name="Chirathma  V.G.B. it19218090" userId="S::it19218090@my.sliit.lk::63a629ac-95af-4a09-9c87-27d976c96ea7" providerId="AD" clId="Web-{C2F3521E-8720-FDE7-0F64-6D218E27EF6C}" dt="2022-10-12T04:51:07.996" v="323"/>
          <ac:grpSpMkLst>
            <pc:docMk/>
            <pc:sldMk cId="1740910954" sldId="522"/>
            <ac:grpSpMk id="23" creationId="{2D621E68-BF28-4A1C-B1A2-4E55E139E79A}"/>
          </ac:grpSpMkLst>
        </pc:grpChg>
        <pc:picChg chg="add mod">
          <ac:chgData name="Chirathma  V.G.B. it19218090" userId="S::it19218090@my.sliit.lk::63a629ac-95af-4a09-9c87-27d976c96ea7" providerId="AD" clId="Web-{C2F3521E-8720-FDE7-0F64-6D218E27EF6C}" dt="2022-10-12T04:51:07.996" v="323"/>
          <ac:picMkLst>
            <pc:docMk/>
            <pc:sldMk cId="1740910954" sldId="522"/>
            <ac:picMk id="4" creationId="{FB186605-ECE8-4086-EE54-C132FF88DC47}"/>
          </ac:picMkLst>
        </pc:picChg>
      </pc:sldChg>
      <pc:sldChg chg="modSp new">
        <pc:chgData name="Chirathma  V.G.B. it19218090" userId="S::it19218090@my.sliit.lk::63a629ac-95af-4a09-9c87-27d976c96ea7" providerId="AD" clId="Web-{C2F3521E-8720-FDE7-0F64-6D218E27EF6C}" dt="2022-10-12T04:52:20.107" v="330" actId="1076"/>
        <pc:sldMkLst>
          <pc:docMk/>
          <pc:sldMk cId="1907292984" sldId="523"/>
        </pc:sldMkLst>
        <pc:spChg chg="mod">
          <ac:chgData name="Chirathma  V.G.B. it19218090" userId="S::it19218090@my.sliit.lk::63a629ac-95af-4a09-9c87-27d976c96ea7" providerId="AD" clId="Web-{C2F3521E-8720-FDE7-0F64-6D218E27EF6C}" dt="2022-10-12T04:52:20.107" v="330" actId="1076"/>
          <ac:spMkLst>
            <pc:docMk/>
            <pc:sldMk cId="1907292984" sldId="523"/>
            <ac:spMk id="2" creationId="{5DC6CDD7-AA1E-8C78-24E8-6720A0C2EC16}"/>
          </ac:spMkLst>
        </pc:spChg>
      </pc:sldChg>
      <pc:sldChg chg="addSp modSp new">
        <pc:chgData name="Chirathma  V.G.B. it19218090" userId="S::it19218090@my.sliit.lk::63a629ac-95af-4a09-9c87-27d976c96ea7" providerId="AD" clId="Web-{C2F3521E-8720-FDE7-0F64-6D218E27EF6C}" dt="2022-10-12T05:01:50.651" v="424" actId="14100"/>
        <pc:sldMkLst>
          <pc:docMk/>
          <pc:sldMk cId="831702769" sldId="524"/>
        </pc:sldMkLst>
        <pc:spChg chg="mod">
          <ac:chgData name="Chirathma  V.G.B. it19218090" userId="S::it19218090@my.sliit.lk::63a629ac-95af-4a09-9c87-27d976c96ea7" providerId="AD" clId="Web-{C2F3521E-8720-FDE7-0F64-6D218E27EF6C}" dt="2022-10-12T05:00:22.336" v="397" actId="1076"/>
          <ac:spMkLst>
            <pc:docMk/>
            <pc:sldMk cId="831702769" sldId="524"/>
            <ac:spMk id="2" creationId="{11F112A5-D8FA-1E33-83D6-4528E77CFA01}"/>
          </ac:spMkLst>
        </pc:spChg>
        <pc:spChg chg="mod">
          <ac:chgData name="Chirathma  V.G.B. it19218090" userId="S::it19218090@my.sliit.lk::63a629ac-95af-4a09-9c87-27d976c96ea7" providerId="AD" clId="Web-{C2F3521E-8720-FDE7-0F64-6D218E27EF6C}" dt="2022-10-12T05:00:28.118" v="398" actId="1076"/>
          <ac:spMkLst>
            <pc:docMk/>
            <pc:sldMk cId="831702769" sldId="524"/>
            <ac:spMk id="3" creationId="{69CAC9E4-EC4E-0162-D553-2D6FAD63928E}"/>
          </ac:spMkLst>
        </pc:spChg>
        <pc:picChg chg="add mod">
          <ac:chgData name="Chirathma  V.G.B. it19218090" userId="S::it19218090@my.sliit.lk::63a629ac-95af-4a09-9c87-27d976c96ea7" providerId="AD" clId="Web-{C2F3521E-8720-FDE7-0F64-6D218E27EF6C}" dt="2022-10-12T05:01:50.651" v="424" actId="14100"/>
          <ac:picMkLst>
            <pc:docMk/>
            <pc:sldMk cId="831702769" sldId="524"/>
            <ac:picMk id="4" creationId="{E2499E14-A677-302F-BEE4-8719E4086D5E}"/>
          </ac:picMkLst>
        </pc:picChg>
        <pc:picChg chg="add mod ord">
          <ac:chgData name="Chirathma  V.G.B. it19218090" userId="S::it19218090@my.sliit.lk::63a629ac-95af-4a09-9c87-27d976c96ea7" providerId="AD" clId="Web-{C2F3521E-8720-FDE7-0F64-6D218E27EF6C}" dt="2022-10-12T05:00:40.634" v="401" actId="14100"/>
          <ac:picMkLst>
            <pc:docMk/>
            <pc:sldMk cId="831702769" sldId="524"/>
            <ac:picMk id="5" creationId="{C94397B3-0478-583B-787D-91E43486E477}"/>
          </ac:picMkLst>
        </pc:picChg>
      </pc:sldChg>
      <pc:sldChg chg="addSp delSp modSp new">
        <pc:chgData name="Chirathma  V.G.B. it19218090" userId="S::it19218090@my.sliit.lk::63a629ac-95af-4a09-9c87-27d976c96ea7" providerId="AD" clId="Web-{C2F3521E-8720-FDE7-0F64-6D218E27EF6C}" dt="2022-10-12T05:01:40.338" v="422" actId="1076"/>
        <pc:sldMkLst>
          <pc:docMk/>
          <pc:sldMk cId="81173846" sldId="525"/>
        </pc:sldMkLst>
        <pc:spChg chg="del">
          <ac:chgData name="Chirathma  V.G.B. it19218090" userId="S::it19218090@my.sliit.lk::63a629ac-95af-4a09-9c87-27d976c96ea7" providerId="AD" clId="Web-{C2F3521E-8720-FDE7-0F64-6D218E27EF6C}" dt="2022-10-12T05:00:48.790" v="403"/>
          <ac:spMkLst>
            <pc:docMk/>
            <pc:sldMk cId="81173846" sldId="525"/>
            <ac:spMk id="2" creationId="{EE965829-7A5C-5DE5-B6D0-51BD9550F548}"/>
          </ac:spMkLst>
        </pc:spChg>
        <pc:spChg chg="del">
          <ac:chgData name="Chirathma  V.G.B. it19218090" userId="S::it19218090@my.sliit.lk::63a629ac-95af-4a09-9c87-27d976c96ea7" providerId="AD" clId="Web-{C2F3521E-8720-FDE7-0F64-6D218E27EF6C}" dt="2022-10-12T05:00:50.431" v="404"/>
          <ac:spMkLst>
            <pc:docMk/>
            <pc:sldMk cId="81173846" sldId="525"/>
            <ac:spMk id="3" creationId="{CD2472CE-B778-EF7A-4453-852411F77D33}"/>
          </ac:spMkLst>
        </pc:spChg>
        <pc:picChg chg="add mod">
          <ac:chgData name="Chirathma  V.G.B. it19218090" userId="S::it19218090@my.sliit.lk::63a629ac-95af-4a09-9c87-27d976c96ea7" providerId="AD" clId="Web-{C2F3521E-8720-FDE7-0F64-6D218E27EF6C}" dt="2022-10-12T05:01:40.338" v="422" actId="1076"/>
          <ac:picMkLst>
            <pc:docMk/>
            <pc:sldMk cId="81173846" sldId="525"/>
            <ac:picMk id="4" creationId="{B415DD30-E3CE-B14F-785C-42D592536C5B}"/>
          </ac:picMkLst>
        </pc:picChg>
        <pc:picChg chg="add del mod">
          <ac:chgData name="Chirathma  V.G.B. it19218090" userId="S::it19218090@my.sliit.lk::63a629ac-95af-4a09-9c87-27d976c96ea7" providerId="AD" clId="Web-{C2F3521E-8720-FDE7-0F64-6D218E27EF6C}" dt="2022-10-12T05:01:25.869" v="415"/>
          <ac:picMkLst>
            <pc:docMk/>
            <pc:sldMk cId="81173846" sldId="525"/>
            <ac:picMk id="5" creationId="{9764E15B-79A7-58CB-F212-354103234388}"/>
          </ac:picMkLst>
        </pc:picChg>
      </pc:sldChg>
      <pc:sldChg chg="addSp delSp modSp new">
        <pc:chgData name="Chirathma  V.G.B. it19218090" userId="S::it19218090@my.sliit.lk::63a629ac-95af-4a09-9c87-27d976c96ea7" providerId="AD" clId="Web-{C2F3521E-8720-FDE7-0F64-6D218E27EF6C}" dt="2022-10-12T05:02:50.637" v="439" actId="1076"/>
        <pc:sldMkLst>
          <pc:docMk/>
          <pc:sldMk cId="3222329008" sldId="526"/>
        </pc:sldMkLst>
        <pc:spChg chg="del">
          <ac:chgData name="Chirathma  V.G.B. it19218090" userId="S::it19218090@my.sliit.lk::63a629ac-95af-4a09-9c87-27d976c96ea7" providerId="AD" clId="Web-{C2F3521E-8720-FDE7-0F64-6D218E27EF6C}" dt="2022-10-12T05:02:10.526" v="426"/>
          <ac:spMkLst>
            <pc:docMk/>
            <pc:sldMk cId="3222329008" sldId="526"/>
            <ac:spMk id="2" creationId="{73B0BB3B-9D54-5318-24AD-B9B548B41062}"/>
          </ac:spMkLst>
        </pc:spChg>
        <pc:spChg chg="del">
          <ac:chgData name="Chirathma  V.G.B. it19218090" userId="S::it19218090@my.sliit.lk::63a629ac-95af-4a09-9c87-27d976c96ea7" providerId="AD" clId="Web-{C2F3521E-8720-FDE7-0F64-6D218E27EF6C}" dt="2022-10-12T05:02:12.198" v="427"/>
          <ac:spMkLst>
            <pc:docMk/>
            <pc:sldMk cId="3222329008" sldId="526"/>
            <ac:spMk id="3" creationId="{5088CF9D-0402-74AF-573C-E284F0688990}"/>
          </ac:spMkLst>
        </pc:spChg>
        <pc:picChg chg="add mod">
          <ac:chgData name="Chirathma  V.G.B. it19218090" userId="S::it19218090@my.sliit.lk::63a629ac-95af-4a09-9c87-27d976c96ea7" providerId="AD" clId="Web-{C2F3521E-8720-FDE7-0F64-6D218E27EF6C}" dt="2022-10-12T05:02:50.637" v="439" actId="1076"/>
          <ac:picMkLst>
            <pc:docMk/>
            <pc:sldMk cId="3222329008" sldId="526"/>
            <ac:picMk id="4" creationId="{8101348D-937A-2077-F7D0-DA76B2596DE9}"/>
          </ac:picMkLst>
        </pc:picChg>
        <pc:picChg chg="add mod">
          <ac:chgData name="Chirathma  V.G.B. it19218090" userId="S::it19218090@my.sliit.lk::63a629ac-95af-4a09-9c87-27d976c96ea7" providerId="AD" clId="Web-{C2F3521E-8720-FDE7-0F64-6D218E27EF6C}" dt="2022-10-12T05:02:38.089" v="436" actId="1076"/>
          <ac:picMkLst>
            <pc:docMk/>
            <pc:sldMk cId="3222329008" sldId="526"/>
            <ac:picMk id="5" creationId="{F77471B5-EA80-55FD-5AA7-43E8DA079076}"/>
          </ac:picMkLst>
        </pc:picChg>
      </pc:sldChg>
    </pc:docChg>
  </pc:docChgLst>
  <pc:docChgLst>
    <pc:chgData name="Chirathma  V.G.B. it19218090" userId="S::it19218090@my.sliit.lk::63a629ac-95af-4a09-9c87-27d976c96ea7" providerId="AD" clId="Web-{715237F1-0055-C5DC-DF82-CABACEF46BE4}"/>
    <pc:docChg chg="modSld">
      <pc:chgData name="Chirathma  V.G.B. it19218090" userId="S::it19218090@my.sliit.lk::63a629ac-95af-4a09-9c87-27d976c96ea7" providerId="AD" clId="Web-{715237F1-0055-C5DC-DF82-CABACEF46BE4}" dt="2022-10-12T19:40:57.098" v="65" actId="14100"/>
      <pc:docMkLst>
        <pc:docMk/>
      </pc:docMkLst>
      <pc:sldChg chg="modSp">
        <pc:chgData name="Chirathma  V.G.B. it19218090" userId="S::it19218090@my.sliit.lk::63a629ac-95af-4a09-9c87-27d976c96ea7" providerId="AD" clId="Web-{715237F1-0055-C5DC-DF82-CABACEF46BE4}" dt="2022-10-12T19:40:57.098" v="65" actId="14100"/>
        <pc:sldMkLst>
          <pc:docMk/>
          <pc:sldMk cId="281234346" sldId="519"/>
        </pc:sldMkLst>
        <pc:spChg chg="mod">
          <ac:chgData name="Chirathma  V.G.B. it19218090" userId="S::it19218090@my.sliit.lk::63a629ac-95af-4a09-9c87-27d976c96ea7" providerId="AD" clId="Web-{715237F1-0055-C5DC-DF82-CABACEF46BE4}" dt="2022-10-12T19:40:57.098" v="65" actId="14100"/>
          <ac:spMkLst>
            <pc:docMk/>
            <pc:sldMk cId="281234346" sldId="519"/>
            <ac:spMk id="3" creationId="{F8337598-2F21-9D35-4572-D36A9D59BC89}"/>
          </ac:spMkLst>
        </pc:spChg>
      </pc:sldChg>
    </pc:docChg>
  </pc:docChgLst>
  <pc:docChgLst>
    <pc:chgData name="Ahamed.M.F.A. it19111070" userId="S::it19111070@my.sliit.lk::15ffb126-8cdc-4322-ba12-6b93d40606cd" providerId="AD" clId="Web-{BD9BB8BC-6C99-6EB9-56FC-DE68F5BC7EC6}"/>
    <pc:docChg chg="addSld delSld modSld">
      <pc:chgData name="Ahamed.M.F.A. it19111070" userId="S::it19111070@my.sliit.lk::15ffb126-8cdc-4322-ba12-6b93d40606cd" providerId="AD" clId="Web-{BD9BB8BC-6C99-6EB9-56FC-DE68F5BC7EC6}" dt="2022-10-11T16:50:05.883" v="259" actId="1076"/>
      <pc:docMkLst>
        <pc:docMk/>
      </pc:docMkLst>
      <pc:sldChg chg="addSp modSp">
        <pc:chgData name="Ahamed.M.F.A. it19111070" userId="S::it19111070@my.sliit.lk::15ffb126-8cdc-4322-ba12-6b93d40606cd" providerId="AD" clId="Web-{BD9BB8BC-6C99-6EB9-56FC-DE68F5BC7EC6}" dt="2022-10-11T16:39:24.064" v="249" actId="1076"/>
        <pc:sldMkLst>
          <pc:docMk/>
          <pc:sldMk cId="0" sldId="283"/>
        </pc:sldMkLst>
        <pc:picChg chg="add mod">
          <ac:chgData name="Ahamed.M.F.A. it19111070" userId="S::it19111070@my.sliit.lk::15ffb126-8cdc-4322-ba12-6b93d40606cd" providerId="AD" clId="Web-{BD9BB8BC-6C99-6EB9-56FC-DE68F5BC7EC6}" dt="2022-10-11T16:39:24.064" v="249" actId="1076"/>
          <ac:picMkLst>
            <pc:docMk/>
            <pc:sldMk cId="0" sldId="283"/>
            <ac:picMk id="2" creationId="{E360A7FA-AE85-0032-0EBA-431C7C071F21}"/>
          </ac:picMkLst>
        </pc:picChg>
      </pc:sldChg>
      <pc:sldChg chg="addSp delSp modSp">
        <pc:chgData name="Ahamed.M.F.A. it19111070" userId="S::it19111070@my.sliit.lk::15ffb126-8cdc-4322-ba12-6b93d40606cd" providerId="AD" clId="Web-{BD9BB8BC-6C99-6EB9-56FC-DE68F5BC7EC6}" dt="2022-10-11T16:32:41.003" v="188" actId="20577"/>
        <pc:sldMkLst>
          <pc:docMk/>
          <pc:sldMk cId="0" sldId="284"/>
        </pc:sldMkLst>
        <pc:spChg chg="mod">
          <ac:chgData name="Ahamed.M.F.A. it19111070" userId="S::it19111070@my.sliit.lk::15ffb126-8cdc-4322-ba12-6b93d40606cd" providerId="AD" clId="Web-{BD9BB8BC-6C99-6EB9-56FC-DE68F5BC7EC6}" dt="2022-10-11T16:26:50.382" v="50" actId="20577"/>
          <ac:spMkLst>
            <pc:docMk/>
            <pc:sldMk cId="0" sldId="284"/>
            <ac:spMk id="326" creationId="{00000000-0000-0000-0000-000000000000}"/>
          </ac:spMkLst>
        </pc:spChg>
        <pc:spChg chg="mod">
          <ac:chgData name="Ahamed.M.F.A. it19111070" userId="S::it19111070@my.sliit.lk::15ffb126-8cdc-4322-ba12-6b93d40606cd" providerId="AD" clId="Web-{BD9BB8BC-6C99-6EB9-56FC-DE68F5BC7EC6}" dt="2022-10-11T16:32:41.003" v="188" actId="20577"/>
          <ac:spMkLst>
            <pc:docMk/>
            <pc:sldMk cId="0" sldId="284"/>
            <ac:spMk id="327" creationId="{00000000-0000-0000-0000-000000000000}"/>
          </ac:spMkLst>
        </pc:spChg>
        <pc:picChg chg="add mod">
          <ac:chgData name="Ahamed.M.F.A. it19111070" userId="S::it19111070@my.sliit.lk::15ffb126-8cdc-4322-ba12-6b93d40606cd" providerId="AD" clId="Web-{BD9BB8BC-6C99-6EB9-56FC-DE68F5BC7EC6}" dt="2022-10-11T16:32:25.300" v="186" actId="1076"/>
          <ac:picMkLst>
            <pc:docMk/>
            <pc:sldMk cId="0" sldId="284"/>
            <ac:picMk id="2" creationId="{4A4A5709-7D4D-83CA-589D-EE3F6A23CBF1}"/>
          </ac:picMkLst>
        </pc:picChg>
        <pc:picChg chg="add del mod">
          <ac:chgData name="Ahamed.M.F.A. it19111070" userId="S::it19111070@my.sliit.lk::15ffb126-8cdc-4322-ba12-6b93d40606cd" providerId="AD" clId="Web-{BD9BB8BC-6C99-6EB9-56FC-DE68F5BC7EC6}" dt="2022-10-11T16:28:56.964" v="62"/>
          <ac:picMkLst>
            <pc:docMk/>
            <pc:sldMk cId="0" sldId="284"/>
            <ac:picMk id="4" creationId="{59836CC3-4A78-2004-FDD8-AB79FCD1EB4E}"/>
          </ac:picMkLst>
        </pc:picChg>
        <pc:picChg chg="add mod">
          <ac:chgData name="Ahamed.M.F.A. it19111070" userId="S::it19111070@my.sliit.lk::15ffb126-8cdc-4322-ba12-6b93d40606cd" providerId="AD" clId="Web-{BD9BB8BC-6C99-6EB9-56FC-DE68F5BC7EC6}" dt="2022-10-11T16:32:27.159" v="187" actId="1076"/>
          <ac:picMkLst>
            <pc:docMk/>
            <pc:sldMk cId="0" sldId="284"/>
            <ac:picMk id="6" creationId="{1C3BFCA1-AA90-F532-1EB1-0AE56A1A96FD}"/>
          </ac:picMkLst>
        </pc:picChg>
      </pc:sldChg>
      <pc:sldChg chg="addSp delSp modSp">
        <pc:chgData name="Ahamed.M.F.A. it19111070" userId="S::it19111070@my.sliit.lk::15ffb126-8cdc-4322-ba12-6b93d40606cd" providerId="AD" clId="Web-{BD9BB8BC-6C99-6EB9-56FC-DE68F5BC7EC6}" dt="2022-10-11T16:50:05.883" v="259" actId="1076"/>
        <pc:sldMkLst>
          <pc:docMk/>
          <pc:sldMk cId="2024883840" sldId="444"/>
        </pc:sldMkLst>
        <pc:spChg chg="add mod">
          <ac:chgData name="Ahamed.M.F.A. it19111070" userId="S::it19111070@my.sliit.lk::15ffb126-8cdc-4322-ba12-6b93d40606cd" providerId="AD" clId="Web-{BD9BB8BC-6C99-6EB9-56FC-DE68F5BC7EC6}" dt="2022-10-11T16:50:00.758" v="257" actId="1076"/>
          <ac:spMkLst>
            <pc:docMk/>
            <pc:sldMk cId="2024883840" sldId="444"/>
            <ac:spMk id="7" creationId="{BA59DD52-2032-14BE-1DD9-E93572ADDC33}"/>
          </ac:spMkLst>
        </pc:spChg>
        <pc:spChg chg="add mod">
          <ac:chgData name="Ahamed.M.F.A. it19111070" userId="S::it19111070@my.sliit.lk::15ffb126-8cdc-4322-ba12-6b93d40606cd" providerId="AD" clId="Web-{BD9BB8BC-6C99-6EB9-56FC-DE68F5BC7EC6}" dt="2022-10-11T16:50:05.883" v="259" actId="1076"/>
          <ac:spMkLst>
            <pc:docMk/>
            <pc:sldMk cId="2024883840" sldId="444"/>
            <ac:spMk id="8" creationId="{72FDC4D5-D924-BDB4-9E67-DF21B99AFF63}"/>
          </ac:spMkLst>
        </pc:spChg>
        <pc:picChg chg="add mod">
          <ac:chgData name="Ahamed.M.F.A. it19111070" userId="S::it19111070@my.sliit.lk::15ffb126-8cdc-4322-ba12-6b93d40606cd" providerId="AD" clId="Web-{BD9BB8BC-6C99-6EB9-56FC-DE68F5BC7EC6}" dt="2022-10-11T16:25:29.942" v="29" actId="1076"/>
          <ac:picMkLst>
            <pc:docMk/>
            <pc:sldMk cId="2024883840" sldId="444"/>
            <ac:picMk id="2" creationId="{9DC48C3E-AFD3-0C22-6871-F20F6C30C2A4}"/>
          </ac:picMkLst>
        </pc:picChg>
        <pc:picChg chg="del">
          <ac:chgData name="Ahamed.M.F.A. it19111070" userId="S::it19111070@my.sliit.lk::15ffb126-8cdc-4322-ba12-6b93d40606cd" providerId="AD" clId="Web-{BD9BB8BC-6C99-6EB9-56FC-DE68F5BC7EC6}" dt="2022-10-11T16:23:36.750" v="1"/>
          <ac:picMkLst>
            <pc:docMk/>
            <pc:sldMk cId="2024883840" sldId="444"/>
            <ac:picMk id="4" creationId="{1A0B8E35-40F9-48D9-28BE-0A774DD0C75C}"/>
          </ac:picMkLst>
        </pc:picChg>
        <pc:picChg chg="add mod">
          <ac:chgData name="Ahamed.M.F.A. it19111070" userId="S::it19111070@my.sliit.lk::15ffb126-8cdc-4322-ba12-6b93d40606cd" providerId="AD" clId="Web-{BD9BB8BC-6C99-6EB9-56FC-DE68F5BC7EC6}" dt="2022-10-11T16:23:55.641" v="4" actId="1076"/>
          <ac:picMkLst>
            <pc:docMk/>
            <pc:sldMk cId="2024883840" sldId="444"/>
            <ac:picMk id="6" creationId="{E6A8D0DB-62BB-3CA6-19BA-9128BC528425}"/>
          </ac:picMkLst>
        </pc:picChg>
      </pc:sldChg>
      <pc:sldChg chg="del">
        <pc:chgData name="Ahamed.M.F.A. it19111070" userId="S::it19111070@my.sliit.lk::15ffb126-8cdc-4322-ba12-6b93d40606cd" providerId="AD" clId="Web-{BD9BB8BC-6C99-6EB9-56FC-DE68F5BC7EC6}" dt="2022-10-11T16:39:30.595" v="250"/>
        <pc:sldMkLst>
          <pc:docMk/>
          <pc:sldMk cId="2780098228" sldId="506"/>
        </pc:sldMkLst>
      </pc:sldChg>
      <pc:sldChg chg="add replId">
        <pc:chgData name="Ahamed.M.F.A. it19111070" userId="S::it19111070@my.sliit.lk::15ffb126-8cdc-4322-ba12-6b93d40606cd" providerId="AD" clId="Web-{BD9BB8BC-6C99-6EB9-56FC-DE68F5BC7EC6}" dt="2022-10-11T16:21:32.074" v="0"/>
        <pc:sldMkLst>
          <pc:docMk/>
          <pc:sldMk cId="2374457316" sldId="513"/>
        </pc:sldMkLst>
      </pc:sldChg>
      <pc:sldChg chg="addSp delSp modSp add replId">
        <pc:chgData name="Ahamed.M.F.A. it19111070" userId="S::it19111070@my.sliit.lk::15ffb126-8cdc-4322-ba12-6b93d40606cd" providerId="AD" clId="Web-{BD9BB8BC-6C99-6EB9-56FC-DE68F5BC7EC6}" dt="2022-10-11T16:39:19.454" v="247"/>
        <pc:sldMkLst>
          <pc:docMk/>
          <pc:sldMk cId="2385288499" sldId="514"/>
        </pc:sldMkLst>
        <pc:spChg chg="mod">
          <ac:chgData name="Ahamed.M.F.A. it19111070" userId="S::it19111070@my.sliit.lk::15ffb126-8cdc-4322-ba12-6b93d40606cd" providerId="AD" clId="Web-{BD9BB8BC-6C99-6EB9-56FC-DE68F5BC7EC6}" dt="2022-10-11T16:33:45.630" v="193" actId="20577"/>
          <ac:spMkLst>
            <pc:docMk/>
            <pc:sldMk cId="2385288499" sldId="514"/>
            <ac:spMk id="308" creationId="{00000000-0000-0000-0000-000000000000}"/>
          </ac:spMkLst>
        </pc:spChg>
        <pc:spChg chg="mod">
          <ac:chgData name="Ahamed.M.F.A. it19111070" userId="S::it19111070@my.sliit.lk::15ffb126-8cdc-4322-ba12-6b93d40606cd" providerId="AD" clId="Web-{BD9BB8BC-6C99-6EB9-56FC-DE68F5BC7EC6}" dt="2022-10-11T16:37:59.452" v="239" actId="20577"/>
          <ac:spMkLst>
            <pc:docMk/>
            <pc:sldMk cId="2385288499" sldId="514"/>
            <ac:spMk id="309" creationId="{00000000-0000-0000-0000-000000000000}"/>
          </ac:spMkLst>
        </pc:spChg>
        <pc:picChg chg="add mod">
          <ac:chgData name="Ahamed.M.F.A. it19111070" userId="S::it19111070@my.sliit.lk::15ffb126-8cdc-4322-ba12-6b93d40606cd" providerId="AD" clId="Web-{BD9BB8BC-6C99-6EB9-56FC-DE68F5BC7EC6}" dt="2022-10-11T16:37:10.184" v="213" actId="1076"/>
          <ac:picMkLst>
            <pc:docMk/>
            <pc:sldMk cId="2385288499" sldId="514"/>
            <ac:picMk id="2" creationId="{A8598AE0-0BCB-EE10-5773-4F20E517C8B8}"/>
          </ac:picMkLst>
        </pc:picChg>
        <pc:picChg chg="add mod">
          <ac:chgData name="Ahamed.M.F.A. it19111070" userId="S::it19111070@my.sliit.lk::15ffb126-8cdc-4322-ba12-6b93d40606cd" providerId="AD" clId="Web-{BD9BB8BC-6C99-6EB9-56FC-DE68F5BC7EC6}" dt="2022-10-11T16:37:10.794" v="214" actId="1076"/>
          <ac:picMkLst>
            <pc:docMk/>
            <pc:sldMk cId="2385288499" sldId="514"/>
            <ac:picMk id="4" creationId="{F7E98E0F-0EE8-5EE6-0D39-2751B811DEB8}"/>
          </ac:picMkLst>
        </pc:picChg>
        <pc:picChg chg="add mod">
          <ac:chgData name="Ahamed.M.F.A. it19111070" userId="S::it19111070@my.sliit.lk::15ffb126-8cdc-4322-ba12-6b93d40606cd" providerId="AD" clId="Web-{BD9BB8BC-6C99-6EB9-56FC-DE68F5BC7EC6}" dt="2022-10-11T16:39:08.688" v="245" actId="1076"/>
          <ac:picMkLst>
            <pc:docMk/>
            <pc:sldMk cId="2385288499" sldId="514"/>
            <ac:picMk id="6" creationId="{D3269363-63AC-EFB3-249E-C6A0AE641FB7}"/>
          </ac:picMkLst>
        </pc:picChg>
        <pc:picChg chg="add mod">
          <ac:chgData name="Ahamed.M.F.A. it19111070" userId="S::it19111070@my.sliit.lk::15ffb126-8cdc-4322-ba12-6b93d40606cd" providerId="AD" clId="Web-{BD9BB8BC-6C99-6EB9-56FC-DE68F5BC7EC6}" dt="2022-10-11T16:39:02.954" v="244" actId="1076"/>
          <ac:picMkLst>
            <pc:docMk/>
            <pc:sldMk cId="2385288499" sldId="514"/>
            <ac:picMk id="7" creationId="{4067E4E9-B3C3-0612-9EDD-FCAD59529CFA}"/>
          </ac:picMkLst>
        </pc:picChg>
        <pc:picChg chg="add del mod">
          <ac:chgData name="Ahamed.M.F.A. it19111070" userId="S::it19111070@my.sliit.lk::15ffb126-8cdc-4322-ba12-6b93d40606cd" providerId="AD" clId="Web-{BD9BB8BC-6C99-6EB9-56FC-DE68F5BC7EC6}" dt="2022-10-11T16:39:19.454" v="247"/>
          <ac:picMkLst>
            <pc:docMk/>
            <pc:sldMk cId="2385288499" sldId="514"/>
            <ac:picMk id="8" creationId="{60740534-E9DE-0531-4EF3-43EC427667B0}"/>
          </ac:picMkLst>
        </pc:picChg>
        <pc:picChg chg="del">
          <ac:chgData name="Ahamed.M.F.A. it19111070" userId="S::it19111070@my.sliit.lk::15ffb126-8cdc-4322-ba12-6b93d40606cd" providerId="AD" clId="Web-{BD9BB8BC-6C99-6EB9-56FC-DE68F5BC7EC6}" dt="2022-10-11T16:33:50.740" v="194"/>
          <ac:picMkLst>
            <pc:docMk/>
            <pc:sldMk cId="2385288499" sldId="514"/>
            <ac:picMk id="310" creationId="{00000000-0000-0000-0000-000000000000}"/>
          </ac:picMkLst>
        </pc:picChg>
        <pc:picChg chg="del">
          <ac:chgData name="Ahamed.M.F.A. it19111070" userId="S::it19111070@my.sliit.lk::15ffb126-8cdc-4322-ba12-6b93d40606cd" providerId="AD" clId="Web-{BD9BB8BC-6C99-6EB9-56FC-DE68F5BC7EC6}" dt="2022-10-11T16:33:53.349" v="195"/>
          <ac:picMkLst>
            <pc:docMk/>
            <pc:sldMk cId="2385288499" sldId="514"/>
            <ac:picMk id="311" creationId="{00000000-0000-0000-0000-000000000000}"/>
          </ac:picMkLst>
        </pc:picChg>
      </pc:sldChg>
    </pc:docChg>
  </pc:docChgLst>
  <pc:docChgLst>
    <pc:chgData name="Chirathma  V.G.B. it19218090" userId="S::it19218090@my.sliit.lk::63a629ac-95af-4a09-9c87-27d976c96ea7" providerId="AD" clId="Web-{7C653C6B-9D90-42A2-AC85-BAB77B7C7972}"/>
    <pc:docChg chg="modSld">
      <pc:chgData name="Chirathma  V.G.B. it19218090" userId="S::it19218090@my.sliit.lk::63a629ac-95af-4a09-9c87-27d976c96ea7" providerId="AD" clId="Web-{7C653C6B-9D90-42A2-AC85-BAB77B7C7972}" dt="2022-10-12T22:22:08.041" v="10" actId="1076"/>
      <pc:docMkLst>
        <pc:docMk/>
      </pc:docMkLst>
      <pc:sldChg chg="addSp delSp modSp">
        <pc:chgData name="Chirathma  V.G.B. it19218090" userId="S::it19218090@my.sliit.lk::63a629ac-95af-4a09-9c87-27d976c96ea7" providerId="AD" clId="Web-{7C653C6B-9D90-42A2-AC85-BAB77B7C7972}" dt="2022-10-12T22:22:08.041" v="10" actId="1076"/>
        <pc:sldMkLst>
          <pc:docMk/>
          <pc:sldMk cId="1907292984" sldId="523"/>
        </pc:sldMkLst>
        <pc:spChg chg="mod">
          <ac:chgData name="Chirathma  V.G.B. it19218090" userId="S::it19218090@my.sliit.lk::63a629ac-95af-4a09-9c87-27d976c96ea7" providerId="AD" clId="Web-{7C653C6B-9D90-42A2-AC85-BAB77B7C7972}" dt="2022-10-12T22:21:30.712" v="3" actId="1076"/>
          <ac:spMkLst>
            <pc:docMk/>
            <pc:sldMk cId="1907292984" sldId="523"/>
            <ac:spMk id="2" creationId="{5DC6CDD7-AA1E-8C78-24E8-6720A0C2EC16}"/>
          </ac:spMkLst>
        </pc:spChg>
        <pc:spChg chg="del">
          <ac:chgData name="Chirathma  V.G.B. it19218090" userId="S::it19218090@my.sliit.lk::63a629ac-95af-4a09-9c87-27d976c96ea7" providerId="AD" clId="Web-{7C653C6B-9D90-42A2-AC85-BAB77B7C7972}" dt="2022-10-12T22:20:31.445" v="0"/>
          <ac:spMkLst>
            <pc:docMk/>
            <pc:sldMk cId="1907292984" sldId="523"/>
            <ac:spMk id="3" creationId="{9A7C77D8-48C9-C10B-E3D1-28EAE4220F06}"/>
          </ac:spMkLst>
        </pc:spChg>
        <pc:picChg chg="add mod">
          <ac:chgData name="Chirathma  V.G.B. it19218090" userId="S::it19218090@my.sliit.lk::63a629ac-95af-4a09-9c87-27d976c96ea7" providerId="AD" clId="Web-{7C653C6B-9D90-42A2-AC85-BAB77B7C7972}" dt="2022-10-12T22:21:34.540" v="5" actId="1076"/>
          <ac:picMkLst>
            <pc:docMk/>
            <pc:sldMk cId="1907292984" sldId="523"/>
            <ac:picMk id="4" creationId="{7DE3E710-B397-BAF5-6C09-271747943EB4}"/>
          </ac:picMkLst>
        </pc:picChg>
        <pc:picChg chg="add mod">
          <ac:chgData name="Chirathma  V.G.B. it19218090" userId="S::it19218090@my.sliit.lk::63a629ac-95af-4a09-9c87-27d976c96ea7" providerId="AD" clId="Web-{7C653C6B-9D90-42A2-AC85-BAB77B7C7972}" dt="2022-10-12T22:22:08.041" v="10" actId="1076"/>
          <ac:picMkLst>
            <pc:docMk/>
            <pc:sldMk cId="1907292984" sldId="523"/>
            <ac:picMk id="5" creationId="{8B905569-78DB-4DAE-3604-BD7B68B37BA0}"/>
          </ac:picMkLst>
        </pc:picChg>
      </pc:sldChg>
    </pc:docChg>
  </pc:docChgLst>
  <pc:docChgLst>
    <pc:chgData name="Chirathma  V.G.B. it19218090" userId="S::it19218090@my.sliit.lk::63a629ac-95af-4a09-9c87-27d976c96ea7" providerId="AD" clId="Web-{F8164FF8-6531-771D-12BB-C654E9C589DE}"/>
    <pc:docChg chg="addSld delSld modSld">
      <pc:chgData name="Chirathma  V.G.B. it19218090" userId="S::it19218090@my.sliit.lk::63a629ac-95af-4a09-9c87-27d976c96ea7" providerId="AD" clId="Web-{F8164FF8-6531-771D-12BB-C654E9C589DE}" dt="2022-10-12T22:31:13.131" v="20"/>
      <pc:docMkLst>
        <pc:docMk/>
      </pc:docMkLst>
      <pc:sldChg chg="del">
        <pc:chgData name="Chirathma  V.G.B. it19218090" userId="S::it19218090@my.sliit.lk::63a629ac-95af-4a09-9c87-27d976c96ea7" providerId="AD" clId="Web-{F8164FF8-6531-771D-12BB-C654E9C589DE}" dt="2022-10-12T22:31:13.131" v="20"/>
        <pc:sldMkLst>
          <pc:docMk/>
          <pc:sldMk cId="0" sldId="297"/>
        </pc:sldMkLst>
      </pc:sldChg>
      <pc:sldChg chg="addSp delSp modSp">
        <pc:chgData name="Chirathma  V.G.B. it19218090" userId="S::it19218090@my.sliit.lk::63a629ac-95af-4a09-9c87-27d976c96ea7" providerId="AD" clId="Web-{F8164FF8-6531-771D-12BB-C654E9C589DE}" dt="2022-10-12T22:27:13.367" v="19" actId="14100"/>
        <pc:sldMkLst>
          <pc:docMk/>
          <pc:sldMk cId="0" sldId="302"/>
        </pc:sldMkLst>
        <pc:picChg chg="add mod">
          <ac:chgData name="Chirathma  V.G.B. it19218090" userId="S::it19218090@my.sliit.lk::63a629ac-95af-4a09-9c87-27d976c96ea7" providerId="AD" clId="Web-{F8164FF8-6531-771D-12BB-C654E9C589DE}" dt="2022-10-12T22:27:13.367" v="19" actId="14100"/>
          <ac:picMkLst>
            <pc:docMk/>
            <pc:sldMk cId="0" sldId="302"/>
            <ac:picMk id="2" creationId="{29A57430-CCA0-7AE8-A885-DE5C989CBC11}"/>
          </ac:picMkLst>
        </pc:picChg>
        <pc:picChg chg="del">
          <ac:chgData name="Chirathma  V.G.B. it19218090" userId="S::it19218090@my.sliit.lk::63a629ac-95af-4a09-9c87-27d976c96ea7" providerId="AD" clId="Web-{F8164FF8-6531-771D-12BB-C654E9C589DE}" dt="2022-10-12T22:26:56.023" v="13"/>
          <ac:picMkLst>
            <pc:docMk/>
            <pc:sldMk cId="0" sldId="302"/>
            <ac:picMk id="463" creationId="{00000000-0000-0000-0000-000000000000}"/>
          </ac:picMkLst>
        </pc:picChg>
      </pc:sldChg>
      <pc:sldChg chg="addSp modSp">
        <pc:chgData name="Chirathma  V.G.B. it19218090" userId="S::it19218090@my.sliit.lk::63a629ac-95af-4a09-9c87-27d976c96ea7" providerId="AD" clId="Web-{F8164FF8-6531-771D-12BB-C654E9C589DE}" dt="2022-10-12T22:25:35.348" v="3" actId="1076"/>
        <pc:sldMkLst>
          <pc:docMk/>
          <pc:sldMk cId="1907292984" sldId="523"/>
        </pc:sldMkLst>
        <pc:picChg chg="add mod">
          <ac:chgData name="Chirathma  V.G.B. it19218090" userId="S::it19218090@my.sliit.lk::63a629ac-95af-4a09-9c87-27d976c96ea7" providerId="AD" clId="Web-{F8164FF8-6531-771D-12BB-C654E9C589DE}" dt="2022-10-12T22:25:28.785" v="1" actId="1076"/>
          <ac:picMkLst>
            <pc:docMk/>
            <pc:sldMk cId="1907292984" sldId="523"/>
            <ac:picMk id="3" creationId="{89148698-23CF-68CC-3ABB-B3AFBC9764B2}"/>
          </ac:picMkLst>
        </pc:picChg>
        <pc:picChg chg="add mod">
          <ac:chgData name="Chirathma  V.G.B. it19218090" userId="S::it19218090@my.sliit.lk::63a629ac-95af-4a09-9c87-27d976c96ea7" providerId="AD" clId="Web-{F8164FF8-6531-771D-12BB-C654E9C589DE}" dt="2022-10-12T22:25:35.348" v="3" actId="1076"/>
          <ac:picMkLst>
            <pc:docMk/>
            <pc:sldMk cId="1907292984" sldId="523"/>
            <ac:picMk id="6" creationId="{395299BD-807F-6C31-3249-46EAD3E62040}"/>
          </ac:picMkLst>
        </pc:picChg>
      </pc:sldChg>
      <pc:sldChg chg="addSp delSp modSp new">
        <pc:chgData name="Chirathma  V.G.B. it19218090" userId="S::it19218090@my.sliit.lk::63a629ac-95af-4a09-9c87-27d976c96ea7" providerId="AD" clId="Web-{F8164FF8-6531-771D-12BB-C654E9C589DE}" dt="2022-10-12T22:26:19.412" v="12" actId="1076"/>
        <pc:sldMkLst>
          <pc:docMk/>
          <pc:sldMk cId="1566404436" sldId="530"/>
        </pc:sldMkLst>
        <pc:spChg chg="del">
          <ac:chgData name="Chirathma  V.G.B. it19218090" userId="S::it19218090@my.sliit.lk::63a629ac-95af-4a09-9c87-27d976c96ea7" providerId="AD" clId="Web-{F8164FF8-6531-771D-12BB-C654E9C589DE}" dt="2022-10-12T22:25:52.911" v="5"/>
          <ac:spMkLst>
            <pc:docMk/>
            <pc:sldMk cId="1566404436" sldId="530"/>
            <ac:spMk id="2" creationId="{3538FF97-9315-07A4-B02B-92F2EBD8F2C7}"/>
          </ac:spMkLst>
        </pc:spChg>
        <pc:spChg chg="del">
          <ac:chgData name="Chirathma  V.G.B. it19218090" userId="S::it19218090@my.sliit.lk::63a629ac-95af-4a09-9c87-27d976c96ea7" providerId="AD" clId="Web-{F8164FF8-6531-771D-12BB-C654E9C589DE}" dt="2022-10-12T22:25:55.099" v="6"/>
          <ac:spMkLst>
            <pc:docMk/>
            <pc:sldMk cId="1566404436" sldId="530"/>
            <ac:spMk id="3" creationId="{F2228EE2-CCB7-4890-6ECB-C22D255C7EB9}"/>
          </ac:spMkLst>
        </pc:spChg>
        <pc:picChg chg="add mod">
          <ac:chgData name="Chirathma  V.G.B. it19218090" userId="S::it19218090@my.sliit.lk::63a629ac-95af-4a09-9c87-27d976c96ea7" providerId="AD" clId="Web-{F8164FF8-6531-771D-12BB-C654E9C589DE}" dt="2022-10-12T22:26:06.786" v="8" actId="1076"/>
          <ac:picMkLst>
            <pc:docMk/>
            <pc:sldMk cId="1566404436" sldId="530"/>
            <ac:picMk id="4" creationId="{91874750-8704-D5AC-51B6-338EAB88DBCA}"/>
          </ac:picMkLst>
        </pc:picChg>
        <pc:picChg chg="add mod">
          <ac:chgData name="Chirathma  V.G.B. it19218090" userId="S::it19218090@my.sliit.lk::63a629ac-95af-4a09-9c87-27d976c96ea7" providerId="AD" clId="Web-{F8164FF8-6531-771D-12BB-C654E9C589DE}" dt="2022-10-12T22:26:10.333" v="10" actId="1076"/>
          <ac:picMkLst>
            <pc:docMk/>
            <pc:sldMk cId="1566404436" sldId="530"/>
            <ac:picMk id="5" creationId="{0508E4E3-E7DE-7A35-9ED2-19D612977435}"/>
          </ac:picMkLst>
        </pc:picChg>
        <pc:picChg chg="add mod">
          <ac:chgData name="Chirathma  V.G.B. it19218090" userId="S::it19218090@my.sliit.lk::63a629ac-95af-4a09-9c87-27d976c96ea7" providerId="AD" clId="Web-{F8164FF8-6531-771D-12BB-C654E9C589DE}" dt="2022-10-12T22:26:19.412" v="12" actId="1076"/>
          <ac:picMkLst>
            <pc:docMk/>
            <pc:sldMk cId="1566404436" sldId="530"/>
            <ac:picMk id="6" creationId="{71C4118F-EEE0-9844-1CC1-A837FD1DA37C}"/>
          </ac:picMkLst>
        </pc:picChg>
      </pc:sldChg>
    </pc:docChg>
  </pc:docChgLst>
  <pc:docChgLst>
    <pc:chgData name="Ahamed.M.F.A. it19111070" userId="S::it19111070@my.sliit.lk::15ffb126-8cdc-4322-ba12-6b93d40606cd" providerId="AD" clId="Web-{463C2FF3-A534-5591-7808-794731C61C5D}"/>
    <pc:docChg chg="addSld modSld sldOrd">
      <pc:chgData name="Ahamed.M.F.A. it19111070" userId="S::it19111070@my.sliit.lk::15ffb126-8cdc-4322-ba12-6b93d40606cd" providerId="AD" clId="Web-{463C2FF3-A534-5591-7808-794731C61C5D}" dt="2022-10-12T14:30:20.533" v="132" actId="20577"/>
      <pc:docMkLst>
        <pc:docMk/>
      </pc:docMkLst>
      <pc:sldChg chg="modSp">
        <pc:chgData name="Ahamed.M.F.A. it19111070" userId="S::it19111070@my.sliit.lk::15ffb126-8cdc-4322-ba12-6b93d40606cd" providerId="AD" clId="Web-{463C2FF3-A534-5591-7808-794731C61C5D}" dt="2022-10-12T14:20:44.178" v="37" actId="20577"/>
        <pc:sldMkLst>
          <pc:docMk/>
          <pc:sldMk cId="0" sldId="275"/>
        </pc:sldMkLst>
        <pc:spChg chg="mod">
          <ac:chgData name="Ahamed.M.F.A. it19111070" userId="S::it19111070@my.sliit.lk::15ffb126-8cdc-4322-ba12-6b93d40606cd" providerId="AD" clId="Web-{463C2FF3-A534-5591-7808-794731C61C5D}" dt="2022-10-12T14:20:44.178" v="37" actId="20577"/>
          <ac:spMkLst>
            <pc:docMk/>
            <pc:sldMk cId="0" sldId="275"/>
            <ac:spMk id="247" creationId="{00000000-0000-0000-0000-000000000000}"/>
          </ac:spMkLst>
        </pc:spChg>
      </pc:sldChg>
      <pc:sldChg chg="modSp">
        <pc:chgData name="Ahamed.M.F.A. it19111070" userId="S::it19111070@my.sliit.lk::15ffb126-8cdc-4322-ba12-6b93d40606cd" providerId="AD" clId="Web-{463C2FF3-A534-5591-7808-794731C61C5D}" dt="2022-10-12T14:19:55.380" v="25" actId="20577"/>
        <pc:sldMkLst>
          <pc:docMk/>
          <pc:sldMk cId="0" sldId="284"/>
        </pc:sldMkLst>
        <pc:spChg chg="mod">
          <ac:chgData name="Ahamed.M.F.A. it19111070" userId="S::it19111070@my.sliit.lk::15ffb126-8cdc-4322-ba12-6b93d40606cd" providerId="AD" clId="Web-{463C2FF3-A534-5591-7808-794731C61C5D}" dt="2022-10-12T14:19:55.380" v="25" actId="20577"/>
          <ac:spMkLst>
            <pc:docMk/>
            <pc:sldMk cId="0" sldId="284"/>
            <ac:spMk id="326" creationId="{00000000-0000-0000-0000-000000000000}"/>
          </ac:spMkLst>
        </pc:spChg>
      </pc:sldChg>
      <pc:sldChg chg="ord">
        <pc:chgData name="Ahamed.M.F.A. it19111070" userId="S::it19111070@my.sliit.lk::15ffb126-8cdc-4322-ba12-6b93d40606cd" providerId="AD" clId="Web-{463C2FF3-A534-5591-7808-794731C61C5D}" dt="2022-10-12T14:20:08.662" v="27"/>
        <pc:sldMkLst>
          <pc:docMk/>
          <pc:sldMk cId="2374457316" sldId="513"/>
        </pc:sldMkLst>
      </pc:sldChg>
      <pc:sldChg chg="addSp delSp modSp add replId">
        <pc:chgData name="Ahamed.M.F.A. it19111070" userId="S::it19111070@my.sliit.lk::15ffb126-8cdc-4322-ba12-6b93d40606cd" providerId="AD" clId="Web-{463C2FF3-A534-5591-7808-794731C61C5D}" dt="2022-10-12T14:24:11.760" v="67" actId="20577"/>
        <pc:sldMkLst>
          <pc:docMk/>
          <pc:sldMk cId="3577470169" sldId="527"/>
        </pc:sldMkLst>
        <pc:spChg chg="add mod">
          <ac:chgData name="Ahamed.M.F.A. it19111070" userId="S::it19111070@my.sliit.lk::15ffb126-8cdc-4322-ba12-6b93d40606cd" providerId="AD" clId="Web-{463C2FF3-A534-5591-7808-794731C61C5D}" dt="2022-10-12T14:24:11.760" v="67" actId="20577"/>
          <ac:spMkLst>
            <pc:docMk/>
            <pc:sldMk cId="3577470169" sldId="527"/>
            <ac:spMk id="15" creationId="{DC0BA2C6-96DD-8FC3-B5BE-A42556787179}"/>
          </ac:spMkLst>
        </pc:spChg>
        <pc:spChg chg="add del mod">
          <ac:chgData name="Ahamed.M.F.A. it19111070" userId="S::it19111070@my.sliit.lk::15ffb126-8cdc-4322-ba12-6b93d40606cd" providerId="AD" clId="Web-{463C2FF3-A534-5591-7808-794731C61C5D}" dt="2022-10-12T14:21:13.397" v="59"/>
          <ac:spMkLst>
            <pc:docMk/>
            <pc:sldMk cId="3577470169" sldId="527"/>
            <ac:spMk id="247" creationId="{00000000-0000-0000-0000-000000000000}"/>
          </ac:spMkLst>
        </pc:spChg>
        <pc:graphicFrameChg chg="del">
          <ac:chgData name="Ahamed.M.F.A. it19111070" userId="S::it19111070@my.sliit.lk::15ffb126-8cdc-4322-ba12-6b93d40606cd" providerId="AD" clId="Web-{463C2FF3-A534-5591-7808-794731C61C5D}" dt="2022-10-12T14:21:19.788" v="60"/>
          <ac:graphicFrameMkLst>
            <pc:docMk/>
            <pc:sldMk cId="3577470169" sldId="527"/>
            <ac:graphicFrameMk id="251" creationId="{EF23E3A5-774F-0E90-00CD-AE45F626E1D4}"/>
          </ac:graphicFrameMkLst>
        </pc:graphicFrameChg>
      </pc:sldChg>
      <pc:sldChg chg="modSp add replId">
        <pc:chgData name="Ahamed.M.F.A. it19111070" userId="S::it19111070@my.sliit.lk::15ffb126-8cdc-4322-ba12-6b93d40606cd" providerId="AD" clId="Web-{463C2FF3-A534-5591-7808-794731C61C5D}" dt="2022-10-12T14:28:04.577" v="115" actId="14100"/>
        <pc:sldMkLst>
          <pc:docMk/>
          <pc:sldMk cId="3166602264" sldId="528"/>
        </pc:sldMkLst>
        <pc:spChg chg="mod">
          <ac:chgData name="Ahamed.M.F.A. it19111070" userId="S::it19111070@my.sliit.lk::15ffb126-8cdc-4322-ba12-6b93d40606cd" providerId="AD" clId="Web-{463C2FF3-A534-5591-7808-794731C61C5D}" dt="2022-10-12T14:28:04.577" v="115" actId="14100"/>
          <ac:spMkLst>
            <pc:docMk/>
            <pc:sldMk cId="3166602264" sldId="528"/>
            <ac:spMk id="15" creationId="{DC0BA2C6-96DD-8FC3-B5BE-A42556787179}"/>
          </ac:spMkLst>
        </pc:spChg>
        <pc:spChg chg="mod">
          <ac:chgData name="Ahamed.M.F.A. it19111070" userId="S::it19111070@my.sliit.lk::15ffb126-8cdc-4322-ba12-6b93d40606cd" providerId="AD" clId="Web-{463C2FF3-A534-5591-7808-794731C61C5D}" dt="2022-10-12T14:27:40.545" v="111" actId="1076"/>
          <ac:spMkLst>
            <pc:docMk/>
            <pc:sldMk cId="3166602264" sldId="528"/>
            <ac:spMk id="247" creationId="{00000000-0000-0000-0000-000000000000}"/>
          </ac:spMkLst>
        </pc:spChg>
      </pc:sldChg>
      <pc:sldChg chg="modSp add replId">
        <pc:chgData name="Ahamed.M.F.A. it19111070" userId="S::it19111070@my.sliit.lk::15ffb126-8cdc-4322-ba12-6b93d40606cd" providerId="AD" clId="Web-{463C2FF3-A534-5591-7808-794731C61C5D}" dt="2022-10-12T14:30:20.533" v="132" actId="20577"/>
        <pc:sldMkLst>
          <pc:docMk/>
          <pc:sldMk cId="3363545108" sldId="529"/>
        </pc:sldMkLst>
        <pc:spChg chg="mod">
          <ac:chgData name="Ahamed.M.F.A. it19111070" userId="S::it19111070@my.sliit.lk::15ffb126-8cdc-4322-ba12-6b93d40606cd" providerId="AD" clId="Web-{463C2FF3-A534-5591-7808-794731C61C5D}" dt="2022-10-12T14:30:20.533" v="132" actId="20577"/>
          <ac:spMkLst>
            <pc:docMk/>
            <pc:sldMk cId="3363545108" sldId="529"/>
            <ac:spMk id="15" creationId="{DC0BA2C6-96DD-8FC3-B5BE-A425567871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D6155E-DB82-4B2E-A6B5-F9AC848F1861}"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95DDF40A-43C3-4745-B399-C5B98BB00C96}">
      <dgm:prSet/>
      <dgm:spPr/>
      <dgm:t>
        <a:bodyPr/>
        <a:lstStyle/>
        <a:p>
          <a:r>
            <a:rPr lang="en-US"/>
            <a:t>Food Lovers Who have Allergy wants to taste the food Everyone enjoying</a:t>
          </a:r>
        </a:p>
      </dgm:t>
    </dgm:pt>
    <dgm:pt modelId="{A1C5CD6E-5055-43D8-A9ED-C762485818C6}" type="parTrans" cxnId="{9C7CD479-00D1-4E54-B915-E2577B2479D3}">
      <dgm:prSet/>
      <dgm:spPr/>
      <dgm:t>
        <a:bodyPr/>
        <a:lstStyle/>
        <a:p>
          <a:endParaRPr lang="en-US"/>
        </a:p>
      </dgm:t>
    </dgm:pt>
    <dgm:pt modelId="{7468EDEA-AAD6-45D9-9B8B-35D3D31EF963}" type="sibTrans" cxnId="{9C7CD479-00D1-4E54-B915-E2577B2479D3}">
      <dgm:prSet/>
      <dgm:spPr/>
      <dgm:t>
        <a:bodyPr/>
        <a:lstStyle/>
        <a:p>
          <a:endParaRPr lang="en-US"/>
        </a:p>
      </dgm:t>
    </dgm:pt>
    <dgm:pt modelId="{8AAEEE32-540D-4A4E-BAD9-734BDC879331}">
      <dgm:prSet/>
      <dgm:spPr/>
      <dgm:t>
        <a:bodyPr/>
        <a:lstStyle/>
        <a:p>
          <a:r>
            <a:rPr lang="en-US"/>
            <a:t>People want safety Food Recipes which not go against their beliefs</a:t>
          </a:r>
        </a:p>
      </dgm:t>
    </dgm:pt>
    <dgm:pt modelId="{59274168-6C15-4E60-8E2F-EE5FFA84E35F}" type="parTrans" cxnId="{EEEE3232-28F9-4A25-A7C1-F046E3E3F653}">
      <dgm:prSet/>
      <dgm:spPr/>
      <dgm:t>
        <a:bodyPr/>
        <a:lstStyle/>
        <a:p>
          <a:endParaRPr lang="en-US"/>
        </a:p>
      </dgm:t>
    </dgm:pt>
    <dgm:pt modelId="{1423B776-87CD-46C5-98AC-21FE269F48C5}" type="sibTrans" cxnId="{EEEE3232-28F9-4A25-A7C1-F046E3E3F653}">
      <dgm:prSet/>
      <dgm:spPr/>
      <dgm:t>
        <a:bodyPr/>
        <a:lstStyle/>
        <a:p>
          <a:endParaRPr lang="en-US"/>
        </a:p>
      </dgm:t>
    </dgm:pt>
    <dgm:pt modelId="{AD78CAC8-9FC6-4DF5-BF17-6B1071C5948A}">
      <dgm:prSet/>
      <dgm:spPr/>
      <dgm:t>
        <a:bodyPr/>
        <a:lstStyle/>
        <a:p>
          <a:r>
            <a:rPr lang="en-US"/>
            <a:t>Connecting the people with same allergy </a:t>
          </a:r>
        </a:p>
      </dgm:t>
    </dgm:pt>
    <dgm:pt modelId="{8C3C2563-C800-470E-ADC4-E2F72C78EC3A}" type="parTrans" cxnId="{583729E8-4B72-428D-B941-D2771FC45626}">
      <dgm:prSet/>
      <dgm:spPr/>
      <dgm:t>
        <a:bodyPr/>
        <a:lstStyle/>
        <a:p>
          <a:endParaRPr lang="en-US"/>
        </a:p>
      </dgm:t>
    </dgm:pt>
    <dgm:pt modelId="{21443652-2BEB-4A5D-A3B4-8DDE86A62AB1}" type="sibTrans" cxnId="{583729E8-4B72-428D-B941-D2771FC45626}">
      <dgm:prSet/>
      <dgm:spPr/>
      <dgm:t>
        <a:bodyPr/>
        <a:lstStyle/>
        <a:p>
          <a:endParaRPr lang="en-US"/>
        </a:p>
      </dgm:t>
    </dgm:pt>
    <dgm:pt modelId="{563BC4BC-5332-4C41-8B8C-864D6EFB1267}" type="pres">
      <dgm:prSet presAssocID="{79D6155E-DB82-4B2E-A6B5-F9AC848F1861}" presName="diagram" presStyleCnt="0">
        <dgm:presLayoutVars>
          <dgm:dir/>
          <dgm:resizeHandles val="exact"/>
        </dgm:presLayoutVars>
      </dgm:prSet>
      <dgm:spPr/>
    </dgm:pt>
    <dgm:pt modelId="{4389A647-6651-4E10-8813-45F8116907A2}" type="pres">
      <dgm:prSet presAssocID="{95DDF40A-43C3-4745-B399-C5B98BB00C96}" presName="node" presStyleLbl="node1" presStyleIdx="0" presStyleCnt="3">
        <dgm:presLayoutVars>
          <dgm:bulletEnabled val="1"/>
        </dgm:presLayoutVars>
      </dgm:prSet>
      <dgm:spPr/>
    </dgm:pt>
    <dgm:pt modelId="{8965FFF8-EB53-4C0A-B1C8-7AA0E5853DAF}" type="pres">
      <dgm:prSet presAssocID="{7468EDEA-AAD6-45D9-9B8B-35D3D31EF963}" presName="sibTrans" presStyleLbl="sibTrans2D1" presStyleIdx="0" presStyleCnt="2"/>
      <dgm:spPr/>
    </dgm:pt>
    <dgm:pt modelId="{44346064-15FC-4D7B-B054-8DB0EC228D7E}" type="pres">
      <dgm:prSet presAssocID="{7468EDEA-AAD6-45D9-9B8B-35D3D31EF963}" presName="connectorText" presStyleLbl="sibTrans2D1" presStyleIdx="0" presStyleCnt="2"/>
      <dgm:spPr/>
    </dgm:pt>
    <dgm:pt modelId="{E5AFBFF4-A995-488E-8EDF-131A973210EA}" type="pres">
      <dgm:prSet presAssocID="{8AAEEE32-540D-4A4E-BAD9-734BDC879331}" presName="node" presStyleLbl="node1" presStyleIdx="1" presStyleCnt="3">
        <dgm:presLayoutVars>
          <dgm:bulletEnabled val="1"/>
        </dgm:presLayoutVars>
      </dgm:prSet>
      <dgm:spPr/>
    </dgm:pt>
    <dgm:pt modelId="{461E8A04-3C0D-4F9C-92F7-6C77E201D0D1}" type="pres">
      <dgm:prSet presAssocID="{1423B776-87CD-46C5-98AC-21FE269F48C5}" presName="sibTrans" presStyleLbl="sibTrans2D1" presStyleIdx="1" presStyleCnt="2"/>
      <dgm:spPr/>
    </dgm:pt>
    <dgm:pt modelId="{DFA78D51-19C2-4829-8177-A22D5A699323}" type="pres">
      <dgm:prSet presAssocID="{1423B776-87CD-46C5-98AC-21FE269F48C5}" presName="connectorText" presStyleLbl="sibTrans2D1" presStyleIdx="1" presStyleCnt="2"/>
      <dgm:spPr/>
    </dgm:pt>
    <dgm:pt modelId="{79FC422B-9C08-4AD3-A8B9-A456AD6370B9}" type="pres">
      <dgm:prSet presAssocID="{AD78CAC8-9FC6-4DF5-BF17-6B1071C5948A}" presName="node" presStyleLbl="node1" presStyleIdx="2" presStyleCnt="3">
        <dgm:presLayoutVars>
          <dgm:bulletEnabled val="1"/>
        </dgm:presLayoutVars>
      </dgm:prSet>
      <dgm:spPr/>
    </dgm:pt>
  </dgm:ptLst>
  <dgm:cxnLst>
    <dgm:cxn modelId="{D1972315-7AEE-4174-8D9F-E759D5421BA7}" type="presOf" srcId="{1423B776-87CD-46C5-98AC-21FE269F48C5}" destId="{461E8A04-3C0D-4F9C-92F7-6C77E201D0D1}" srcOrd="0" destOrd="0" presId="urn:microsoft.com/office/officeart/2005/8/layout/process5"/>
    <dgm:cxn modelId="{C5DE9917-5970-4088-8877-E5319339AD08}" type="presOf" srcId="{1423B776-87CD-46C5-98AC-21FE269F48C5}" destId="{DFA78D51-19C2-4829-8177-A22D5A699323}" srcOrd="1" destOrd="0" presId="urn:microsoft.com/office/officeart/2005/8/layout/process5"/>
    <dgm:cxn modelId="{EEEE3232-28F9-4A25-A7C1-F046E3E3F653}" srcId="{79D6155E-DB82-4B2E-A6B5-F9AC848F1861}" destId="{8AAEEE32-540D-4A4E-BAD9-734BDC879331}" srcOrd="1" destOrd="0" parTransId="{59274168-6C15-4E60-8E2F-EE5FFA84E35F}" sibTransId="{1423B776-87CD-46C5-98AC-21FE269F48C5}"/>
    <dgm:cxn modelId="{C855D768-6EAD-4E20-8210-E588FAD3B5BD}" type="presOf" srcId="{8AAEEE32-540D-4A4E-BAD9-734BDC879331}" destId="{E5AFBFF4-A995-488E-8EDF-131A973210EA}" srcOrd="0" destOrd="0" presId="urn:microsoft.com/office/officeart/2005/8/layout/process5"/>
    <dgm:cxn modelId="{3A755E4C-7E09-4E54-AEC9-A32B8B7D66CE}" type="presOf" srcId="{95DDF40A-43C3-4745-B399-C5B98BB00C96}" destId="{4389A647-6651-4E10-8813-45F8116907A2}" srcOrd="0" destOrd="0" presId="urn:microsoft.com/office/officeart/2005/8/layout/process5"/>
    <dgm:cxn modelId="{AEC7586D-0657-4CBA-832A-09D35F25FAD0}" type="presOf" srcId="{7468EDEA-AAD6-45D9-9B8B-35D3D31EF963}" destId="{44346064-15FC-4D7B-B054-8DB0EC228D7E}" srcOrd="1" destOrd="0" presId="urn:microsoft.com/office/officeart/2005/8/layout/process5"/>
    <dgm:cxn modelId="{9C7CD479-00D1-4E54-B915-E2577B2479D3}" srcId="{79D6155E-DB82-4B2E-A6B5-F9AC848F1861}" destId="{95DDF40A-43C3-4745-B399-C5B98BB00C96}" srcOrd="0" destOrd="0" parTransId="{A1C5CD6E-5055-43D8-A9ED-C762485818C6}" sibTransId="{7468EDEA-AAD6-45D9-9B8B-35D3D31EF963}"/>
    <dgm:cxn modelId="{560D74A5-4A13-4320-9235-8A81B36FCD80}" type="presOf" srcId="{79D6155E-DB82-4B2E-A6B5-F9AC848F1861}" destId="{563BC4BC-5332-4C41-8B8C-864D6EFB1267}" srcOrd="0" destOrd="0" presId="urn:microsoft.com/office/officeart/2005/8/layout/process5"/>
    <dgm:cxn modelId="{319916B5-AF2A-4286-A186-A86A6B122946}" type="presOf" srcId="{7468EDEA-AAD6-45D9-9B8B-35D3D31EF963}" destId="{8965FFF8-EB53-4C0A-B1C8-7AA0E5853DAF}" srcOrd="0" destOrd="0" presId="urn:microsoft.com/office/officeart/2005/8/layout/process5"/>
    <dgm:cxn modelId="{04D6D3CE-C674-41FB-B9DE-39CB7244D53C}" type="presOf" srcId="{AD78CAC8-9FC6-4DF5-BF17-6B1071C5948A}" destId="{79FC422B-9C08-4AD3-A8B9-A456AD6370B9}" srcOrd="0" destOrd="0" presId="urn:microsoft.com/office/officeart/2005/8/layout/process5"/>
    <dgm:cxn modelId="{583729E8-4B72-428D-B941-D2771FC45626}" srcId="{79D6155E-DB82-4B2E-A6B5-F9AC848F1861}" destId="{AD78CAC8-9FC6-4DF5-BF17-6B1071C5948A}" srcOrd="2" destOrd="0" parTransId="{8C3C2563-C800-470E-ADC4-E2F72C78EC3A}" sibTransId="{21443652-2BEB-4A5D-A3B4-8DDE86A62AB1}"/>
    <dgm:cxn modelId="{BABD55A5-A776-4DF4-8837-E7939E0592C2}" type="presParOf" srcId="{563BC4BC-5332-4C41-8B8C-864D6EFB1267}" destId="{4389A647-6651-4E10-8813-45F8116907A2}" srcOrd="0" destOrd="0" presId="urn:microsoft.com/office/officeart/2005/8/layout/process5"/>
    <dgm:cxn modelId="{9F9355DF-DA76-4874-88C3-E8189A35C9F3}" type="presParOf" srcId="{563BC4BC-5332-4C41-8B8C-864D6EFB1267}" destId="{8965FFF8-EB53-4C0A-B1C8-7AA0E5853DAF}" srcOrd="1" destOrd="0" presId="urn:microsoft.com/office/officeart/2005/8/layout/process5"/>
    <dgm:cxn modelId="{3E7398FD-1476-4F92-9311-422C2193FE11}" type="presParOf" srcId="{8965FFF8-EB53-4C0A-B1C8-7AA0E5853DAF}" destId="{44346064-15FC-4D7B-B054-8DB0EC228D7E}" srcOrd="0" destOrd="0" presId="urn:microsoft.com/office/officeart/2005/8/layout/process5"/>
    <dgm:cxn modelId="{F28168E0-5D9C-4C23-B73C-E571E4D728C8}" type="presParOf" srcId="{563BC4BC-5332-4C41-8B8C-864D6EFB1267}" destId="{E5AFBFF4-A995-488E-8EDF-131A973210EA}" srcOrd="2" destOrd="0" presId="urn:microsoft.com/office/officeart/2005/8/layout/process5"/>
    <dgm:cxn modelId="{326FC9CA-5BFA-4F99-BB9D-0AF4ED408492}" type="presParOf" srcId="{563BC4BC-5332-4C41-8B8C-864D6EFB1267}" destId="{461E8A04-3C0D-4F9C-92F7-6C77E201D0D1}" srcOrd="3" destOrd="0" presId="urn:microsoft.com/office/officeart/2005/8/layout/process5"/>
    <dgm:cxn modelId="{8BEEA210-34E8-4FD5-9500-3665B69462C5}" type="presParOf" srcId="{461E8A04-3C0D-4F9C-92F7-6C77E201D0D1}" destId="{DFA78D51-19C2-4829-8177-A22D5A699323}" srcOrd="0" destOrd="0" presId="urn:microsoft.com/office/officeart/2005/8/layout/process5"/>
    <dgm:cxn modelId="{889F51FD-AD53-405A-8182-BB3833BF9917}" type="presParOf" srcId="{563BC4BC-5332-4C41-8B8C-864D6EFB1267}" destId="{79FC422B-9C08-4AD3-A8B9-A456AD6370B9}"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95215B-28EF-48E2-A893-C9D43F5FBAD0}"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D4274AC-C265-4048-8AC7-C7FC37371B19}">
      <dgm:prSet/>
      <dgm:spPr/>
      <dgm:t>
        <a:bodyPr/>
        <a:lstStyle/>
        <a:p>
          <a:r>
            <a:rPr lang="en-US"/>
            <a:t>Predicting the time it takes to become obese.</a:t>
          </a:r>
        </a:p>
      </dgm:t>
    </dgm:pt>
    <dgm:pt modelId="{CBD97612-1F38-4AF5-9FDE-5532AAAEAE92}" type="parTrans" cxnId="{46FBDE98-3B46-46BD-A7AB-CE3CB98A0692}">
      <dgm:prSet/>
      <dgm:spPr/>
      <dgm:t>
        <a:bodyPr/>
        <a:lstStyle/>
        <a:p>
          <a:endParaRPr lang="en-US"/>
        </a:p>
      </dgm:t>
    </dgm:pt>
    <dgm:pt modelId="{D63E7863-4A1A-4C02-A060-2131604CEEAA}" type="sibTrans" cxnId="{46FBDE98-3B46-46BD-A7AB-CE3CB98A0692}">
      <dgm:prSet/>
      <dgm:spPr/>
      <dgm:t>
        <a:bodyPr/>
        <a:lstStyle/>
        <a:p>
          <a:endParaRPr lang="en-US"/>
        </a:p>
      </dgm:t>
    </dgm:pt>
    <dgm:pt modelId="{11DCB275-8D4A-41A8-96C7-4C8CA8FDED6E}">
      <dgm:prSet/>
      <dgm:spPr/>
      <dgm:t>
        <a:bodyPr/>
        <a:lstStyle/>
        <a:p>
          <a:r>
            <a:rPr lang="en-US"/>
            <a:t>Predict the risk of developing non-communicable diseases based on the user's daily meal plan.</a:t>
          </a:r>
        </a:p>
      </dgm:t>
    </dgm:pt>
    <dgm:pt modelId="{EE13FBD4-0026-453D-8B35-A0CA00664B56}" type="parTrans" cxnId="{50CD4D01-69AE-494D-B115-7B900E2FF4D1}">
      <dgm:prSet/>
      <dgm:spPr/>
      <dgm:t>
        <a:bodyPr/>
        <a:lstStyle/>
        <a:p>
          <a:endParaRPr lang="en-US"/>
        </a:p>
      </dgm:t>
    </dgm:pt>
    <dgm:pt modelId="{2EF58506-8C4F-4104-97A4-61CDF4C13E7D}" type="sibTrans" cxnId="{50CD4D01-69AE-494D-B115-7B900E2FF4D1}">
      <dgm:prSet/>
      <dgm:spPr/>
      <dgm:t>
        <a:bodyPr/>
        <a:lstStyle/>
        <a:p>
          <a:endParaRPr lang="en-US"/>
        </a:p>
      </dgm:t>
    </dgm:pt>
    <dgm:pt modelId="{E9A9B252-4761-427E-A9D2-0BE9621DF039}" type="pres">
      <dgm:prSet presAssocID="{F095215B-28EF-48E2-A893-C9D43F5FBAD0}" presName="linear" presStyleCnt="0">
        <dgm:presLayoutVars>
          <dgm:animLvl val="lvl"/>
          <dgm:resizeHandles val="exact"/>
        </dgm:presLayoutVars>
      </dgm:prSet>
      <dgm:spPr/>
    </dgm:pt>
    <dgm:pt modelId="{7AE19041-4403-426C-A4D7-211D543DDF19}" type="pres">
      <dgm:prSet presAssocID="{FD4274AC-C265-4048-8AC7-C7FC37371B19}" presName="parentText" presStyleLbl="node1" presStyleIdx="0" presStyleCnt="2">
        <dgm:presLayoutVars>
          <dgm:chMax val="0"/>
          <dgm:bulletEnabled val="1"/>
        </dgm:presLayoutVars>
      </dgm:prSet>
      <dgm:spPr/>
    </dgm:pt>
    <dgm:pt modelId="{833EDEC8-A0D5-45AE-8DCD-4E624FBB31F7}" type="pres">
      <dgm:prSet presAssocID="{D63E7863-4A1A-4C02-A060-2131604CEEAA}" presName="spacer" presStyleCnt="0"/>
      <dgm:spPr/>
    </dgm:pt>
    <dgm:pt modelId="{8B655B78-23A5-4791-8DB0-2B9A9C81B077}" type="pres">
      <dgm:prSet presAssocID="{11DCB275-8D4A-41A8-96C7-4C8CA8FDED6E}" presName="parentText" presStyleLbl="node1" presStyleIdx="1" presStyleCnt="2">
        <dgm:presLayoutVars>
          <dgm:chMax val="0"/>
          <dgm:bulletEnabled val="1"/>
        </dgm:presLayoutVars>
      </dgm:prSet>
      <dgm:spPr/>
    </dgm:pt>
  </dgm:ptLst>
  <dgm:cxnLst>
    <dgm:cxn modelId="{50CD4D01-69AE-494D-B115-7B900E2FF4D1}" srcId="{F095215B-28EF-48E2-A893-C9D43F5FBAD0}" destId="{11DCB275-8D4A-41A8-96C7-4C8CA8FDED6E}" srcOrd="1" destOrd="0" parTransId="{EE13FBD4-0026-453D-8B35-A0CA00664B56}" sibTransId="{2EF58506-8C4F-4104-97A4-61CDF4C13E7D}"/>
    <dgm:cxn modelId="{B4CBD260-6C28-4EE1-B0FF-6B81392D84AC}" type="presOf" srcId="{11DCB275-8D4A-41A8-96C7-4C8CA8FDED6E}" destId="{8B655B78-23A5-4791-8DB0-2B9A9C81B077}" srcOrd="0" destOrd="0" presId="urn:microsoft.com/office/officeart/2005/8/layout/vList2"/>
    <dgm:cxn modelId="{46FBDE98-3B46-46BD-A7AB-CE3CB98A0692}" srcId="{F095215B-28EF-48E2-A893-C9D43F5FBAD0}" destId="{FD4274AC-C265-4048-8AC7-C7FC37371B19}" srcOrd="0" destOrd="0" parTransId="{CBD97612-1F38-4AF5-9FDE-5532AAAEAE92}" sibTransId="{D63E7863-4A1A-4C02-A060-2131604CEEAA}"/>
    <dgm:cxn modelId="{427AD9DB-7400-4DCE-81B6-A885B518FFF8}" type="presOf" srcId="{FD4274AC-C265-4048-8AC7-C7FC37371B19}" destId="{7AE19041-4403-426C-A4D7-211D543DDF19}" srcOrd="0" destOrd="0" presId="urn:microsoft.com/office/officeart/2005/8/layout/vList2"/>
    <dgm:cxn modelId="{F0520BF1-BA8E-4E30-98FB-F1348AA0E277}" type="presOf" srcId="{F095215B-28EF-48E2-A893-C9D43F5FBAD0}" destId="{E9A9B252-4761-427E-A9D2-0BE9621DF039}" srcOrd="0" destOrd="0" presId="urn:microsoft.com/office/officeart/2005/8/layout/vList2"/>
    <dgm:cxn modelId="{C869BA05-7A3B-4FFB-AE62-9C5236057440}" type="presParOf" srcId="{E9A9B252-4761-427E-A9D2-0BE9621DF039}" destId="{7AE19041-4403-426C-A4D7-211D543DDF19}" srcOrd="0" destOrd="0" presId="urn:microsoft.com/office/officeart/2005/8/layout/vList2"/>
    <dgm:cxn modelId="{3C337404-1E41-42B0-A115-4B62144237F1}" type="presParOf" srcId="{E9A9B252-4761-427E-A9D2-0BE9621DF039}" destId="{833EDEC8-A0D5-45AE-8DCD-4E624FBB31F7}" srcOrd="1" destOrd="0" presId="urn:microsoft.com/office/officeart/2005/8/layout/vList2"/>
    <dgm:cxn modelId="{9CE16320-7D0C-4BE4-897E-B56622D42763}" type="presParOf" srcId="{E9A9B252-4761-427E-A9D2-0BE9621DF039}" destId="{8B655B78-23A5-4791-8DB0-2B9A9C81B07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454074-9E72-4F87-B29C-BD5DFCCB4A5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167CFA8-9694-4CFB-9AB8-097FCDD4650E}">
      <dgm:prSet/>
      <dgm:spPr/>
      <dgm:t>
        <a:bodyPr/>
        <a:lstStyle/>
        <a:p>
          <a:r>
            <a:rPr lang="en-US"/>
            <a:t>•Create a dataset.</a:t>
          </a:r>
        </a:p>
      </dgm:t>
    </dgm:pt>
    <dgm:pt modelId="{7D1CE011-82C3-44B4-A3B0-9D491C4BFC43}" type="parTrans" cxnId="{E4FBFAE7-B27A-43FA-8290-DAF40461685E}">
      <dgm:prSet/>
      <dgm:spPr/>
      <dgm:t>
        <a:bodyPr/>
        <a:lstStyle/>
        <a:p>
          <a:endParaRPr lang="en-US"/>
        </a:p>
      </dgm:t>
    </dgm:pt>
    <dgm:pt modelId="{6C4D0577-252D-4F6C-BEDF-F9C6E85618CE}" type="sibTrans" cxnId="{E4FBFAE7-B27A-43FA-8290-DAF40461685E}">
      <dgm:prSet/>
      <dgm:spPr/>
      <dgm:t>
        <a:bodyPr/>
        <a:lstStyle/>
        <a:p>
          <a:endParaRPr lang="en-US"/>
        </a:p>
      </dgm:t>
    </dgm:pt>
    <dgm:pt modelId="{B3D71FC0-EA89-4F29-AD36-2653988A1602}">
      <dgm:prSet/>
      <dgm:spPr/>
      <dgm:t>
        <a:bodyPr/>
        <a:lstStyle/>
        <a:p>
          <a:r>
            <a:rPr lang="en-US"/>
            <a:t>•Predict the risk of developing non-communicable diseases</a:t>
          </a:r>
        </a:p>
      </dgm:t>
    </dgm:pt>
    <dgm:pt modelId="{03154819-A3D9-4062-A54D-6C9B8628D896}" type="parTrans" cxnId="{793BDEB1-DD16-44B8-8605-F65ED648F278}">
      <dgm:prSet/>
      <dgm:spPr/>
      <dgm:t>
        <a:bodyPr/>
        <a:lstStyle/>
        <a:p>
          <a:endParaRPr lang="en-US"/>
        </a:p>
      </dgm:t>
    </dgm:pt>
    <dgm:pt modelId="{7ED09E3B-81FF-4FF5-8795-E6E0AA27DD62}" type="sibTrans" cxnId="{793BDEB1-DD16-44B8-8605-F65ED648F278}">
      <dgm:prSet/>
      <dgm:spPr/>
      <dgm:t>
        <a:bodyPr/>
        <a:lstStyle/>
        <a:p>
          <a:endParaRPr lang="en-US"/>
        </a:p>
      </dgm:t>
    </dgm:pt>
    <dgm:pt modelId="{4CD6929C-2AC3-4D28-BCC1-BDE14B70DE49}">
      <dgm:prSet/>
      <dgm:spPr/>
      <dgm:t>
        <a:bodyPr/>
        <a:lstStyle/>
        <a:p>
          <a:r>
            <a:rPr lang="en-US"/>
            <a:t>•Implement the System UI</a:t>
          </a:r>
        </a:p>
      </dgm:t>
    </dgm:pt>
    <dgm:pt modelId="{D23819B3-89EE-4E08-BF8A-DC7FCCE874D4}" type="parTrans" cxnId="{95226553-F095-4079-9AA8-DCA1D3D044E5}">
      <dgm:prSet/>
      <dgm:spPr/>
      <dgm:t>
        <a:bodyPr/>
        <a:lstStyle/>
        <a:p>
          <a:endParaRPr lang="en-US"/>
        </a:p>
      </dgm:t>
    </dgm:pt>
    <dgm:pt modelId="{167ED062-1E9C-45B4-8EC9-C6A8028DFCC3}" type="sibTrans" cxnId="{95226553-F095-4079-9AA8-DCA1D3D044E5}">
      <dgm:prSet/>
      <dgm:spPr/>
      <dgm:t>
        <a:bodyPr/>
        <a:lstStyle/>
        <a:p>
          <a:endParaRPr lang="en-US"/>
        </a:p>
      </dgm:t>
    </dgm:pt>
    <dgm:pt modelId="{A3C5936F-E65B-4A9A-B98B-0940E6439541}" type="pres">
      <dgm:prSet presAssocID="{EB454074-9E72-4F87-B29C-BD5DFCCB4A53}" presName="hierChild1" presStyleCnt="0">
        <dgm:presLayoutVars>
          <dgm:chPref val="1"/>
          <dgm:dir/>
          <dgm:animOne val="branch"/>
          <dgm:animLvl val="lvl"/>
          <dgm:resizeHandles/>
        </dgm:presLayoutVars>
      </dgm:prSet>
      <dgm:spPr/>
    </dgm:pt>
    <dgm:pt modelId="{FE4559B3-6AE6-47AD-A9B9-B27B2566FF00}" type="pres">
      <dgm:prSet presAssocID="{6167CFA8-9694-4CFB-9AB8-097FCDD4650E}" presName="hierRoot1" presStyleCnt="0"/>
      <dgm:spPr/>
    </dgm:pt>
    <dgm:pt modelId="{DF12C34B-D328-4F25-8C97-86FE88020910}" type="pres">
      <dgm:prSet presAssocID="{6167CFA8-9694-4CFB-9AB8-097FCDD4650E}" presName="composite" presStyleCnt="0"/>
      <dgm:spPr/>
    </dgm:pt>
    <dgm:pt modelId="{A8963D25-5A17-46BB-8459-9D5BE9C15DD1}" type="pres">
      <dgm:prSet presAssocID="{6167CFA8-9694-4CFB-9AB8-097FCDD4650E}" presName="background" presStyleLbl="node0" presStyleIdx="0" presStyleCnt="3"/>
      <dgm:spPr/>
    </dgm:pt>
    <dgm:pt modelId="{268F5D6C-5A71-447C-BFA5-22DD952B24FD}" type="pres">
      <dgm:prSet presAssocID="{6167CFA8-9694-4CFB-9AB8-097FCDD4650E}" presName="text" presStyleLbl="fgAcc0" presStyleIdx="0" presStyleCnt="3">
        <dgm:presLayoutVars>
          <dgm:chPref val="3"/>
        </dgm:presLayoutVars>
      </dgm:prSet>
      <dgm:spPr/>
    </dgm:pt>
    <dgm:pt modelId="{E90D9367-A35B-415B-9A2A-85F521EF4715}" type="pres">
      <dgm:prSet presAssocID="{6167CFA8-9694-4CFB-9AB8-097FCDD4650E}" presName="hierChild2" presStyleCnt="0"/>
      <dgm:spPr/>
    </dgm:pt>
    <dgm:pt modelId="{F1E11428-B4F7-429C-9EA4-AC93FA87CAAD}" type="pres">
      <dgm:prSet presAssocID="{B3D71FC0-EA89-4F29-AD36-2653988A1602}" presName="hierRoot1" presStyleCnt="0"/>
      <dgm:spPr/>
    </dgm:pt>
    <dgm:pt modelId="{7C3CEC1F-17D5-4939-9ECB-322FF0F34CB3}" type="pres">
      <dgm:prSet presAssocID="{B3D71FC0-EA89-4F29-AD36-2653988A1602}" presName="composite" presStyleCnt="0"/>
      <dgm:spPr/>
    </dgm:pt>
    <dgm:pt modelId="{4B6C2BDC-15D7-4B8E-8527-70000C35B0F6}" type="pres">
      <dgm:prSet presAssocID="{B3D71FC0-EA89-4F29-AD36-2653988A1602}" presName="background" presStyleLbl="node0" presStyleIdx="1" presStyleCnt="3"/>
      <dgm:spPr/>
    </dgm:pt>
    <dgm:pt modelId="{14DD5903-2CCD-438C-BF46-E5EACAE7D38D}" type="pres">
      <dgm:prSet presAssocID="{B3D71FC0-EA89-4F29-AD36-2653988A1602}" presName="text" presStyleLbl="fgAcc0" presStyleIdx="1" presStyleCnt="3">
        <dgm:presLayoutVars>
          <dgm:chPref val="3"/>
        </dgm:presLayoutVars>
      </dgm:prSet>
      <dgm:spPr/>
    </dgm:pt>
    <dgm:pt modelId="{74038486-903A-4609-A534-5BD1CB78DAD8}" type="pres">
      <dgm:prSet presAssocID="{B3D71FC0-EA89-4F29-AD36-2653988A1602}" presName="hierChild2" presStyleCnt="0"/>
      <dgm:spPr/>
    </dgm:pt>
    <dgm:pt modelId="{CC7D1063-76F6-46B5-BD7C-B4E3AFB2D88C}" type="pres">
      <dgm:prSet presAssocID="{4CD6929C-2AC3-4D28-BCC1-BDE14B70DE49}" presName="hierRoot1" presStyleCnt="0"/>
      <dgm:spPr/>
    </dgm:pt>
    <dgm:pt modelId="{E4FD1A9F-834B-4D26-A0E3-A650C9BBA4CF}" type="pres">
      <dgm:prSet presAssocID="{4CD6929C-2AC3-4D28-BCC1-BDE14B70DE49}" presName="composite" presStyleCnt="0"/>
      <dgm:spPr/>
    </dgm:pt>
    <dgm:pt modelId="{F1E97E63-9C4A-4A96-BECF-EEF9A8E1F768}" type="pres">
      <dgm:prSet presAssocID="{4CD6929C-2AC3-4D28-BCC1-BDE14B70DE49}" presName="background" presStyleLbl="node0" presStyleIdx="2" presStyleCnt="3"/>
      <dgm:spPr/>
    </dgm:pt>
    <dgm:pt modelId="{A18CA3B2-6FE1-429D-BAF6-4D84C1908915}" type="pres">
      <dgm:prSet presAssocID="{4CD6929C-2AC3-4D28-BCC1-BDE14B70DE49}" presName="text" presStyleLbl="fgAcc0" presStyleIdx="2" presStyleCnt="3">
        <dgm:presLayoutVars>
          <dgm:chPref val="3"/>
        </dgm:presLayoutVars>
      </dgm:prSet>
      <dgm:spPr/>
    </dgm:pt>
    <dgm:pt modelId="{765DB344-0A8C-4EFB-A7E0-6B16E9D47926}" type="pres">
      <dgm:prSet presAssocID="{4CD6929C-2AC3-4D28-BCC1-BDE14B70DE49}" presName="hierChild2" presStyleCnt="0"/>
      <dgm:spPr/>
    </dgm:pt>
  </dgm:ptLst>
  <dgm:cxnLst>
    <dgm:cxn modelId="{58CBAD18-8499-4A1C-A91D-9FFBD65FDD39}" type="presOf" srcId="{EB454074-9E72-4F87-B29C-BD5DFCCB4A53}" destId="{A3C5936F-E65B-4A9A-B98B-0940E6439541}" srcOrd="0" destOrd="0" presId="urn:microsoft.com/office/officeart/2005/8/layout/hierarchy1"/>
    <dgm:cxn modelId="{22309166-5C53-4C5E-8202-824C0A85F0D9}" type="presOf" srcId="{4CD6929C-2AC3-4D28-BCC1-BDE14B70DE49}" destId="{A18CA3B2-6FE1-429D-BAF6-4D84C1908915}" srcOrd="0" destOrd="0" presId="urn:microsoft.com/office/officeart/2005/8/layout/hierarchy1"/>
    <dgm:cxn modelId="{95226553-F095-4079-9AA8-DCA1D3D044E5}" srcId="{EB454074-9E72-4F87-B29C-BD5DFCCB4A53}" destId="{4CD6929C-2AC3-4D28-BCC1-BDE14B70DE49}" srcOrd="2" destOrd="0" parTransId="{D23819B3-89EE-4E08-BF8A-DC7FCCE874D4}" sibTransId="{167ED062-1E9C-45B4-8EC9-C6A8028DFCC3}"/>
    <dgm:cxn modelId="{793BDEB1-DD16-44B8-8605-F65ED648F278}" srcId="{EB454074-9E72-4F87-B29C-BD5DFCCB4A53}" destId="{B3D71FC0-EA89-4F29-AD36-2653988A1602}" srcOrd="1" destOrd="0" parTransId="{03154819-A3D9-4062-A54D-6C9B8628D896}" sibTransId="{7ED09E3B-81FF-4FF5-8795-E6E0AA27DD62}"/>
    <dgm:cxn modelId="{6C130CB5-0BB0-4F89-A042-65BFCEEAB53F}" type="presOf" srcId="{B3D71FC0-EA89-4F29-AD36-2653988A1602}" destId="{14DD5903-2CCD-438C-BF46-E5EACAE7D38D}" srcOrd="0" destOrd="0" presId="urn:microsoft.com/office/officeart/2005/8/layout/hierarchy1"/>
    <dgm:cxn modelId="{548B38DA-71D6-442F-A8CB-D9BE3B95688A}" type="presOf" srcId="{6167CFA8-9694-4CFB-9AB8-097FCDD4650E}" destId="{268F5D6C-5A71-447C-BFA5-22DD952B24FD}" srcOrd="0" destOrd="0" presId="urn:microsoft.com/office/officeart/2005/8/layout/hierarchy1"/>
    <dgm:cxn modelId="{E4FBFAE7-B27A-43FA-8290-DAF40461685E}" srcId="{EB454074-9E72-4F87-B29C-BD5DFCCB4A53}" destId="{6167CFA8-9694-4CFB-9AB8-097FCDD4650E}" srcOrd="0" destOrd="0" parTransId="{7D1CE011-82C3-44B4-A3B0-9D491C4BFC43}" sibTransId="{6C4D0577-252D-4F6C-BEDF-F9C6E85618CE}"/>
    <dgm:cxn modelId="{5D751F97-2AD2-449C-AACE-9FA951D76DDB}" type="presParOf" srcId="{A3C5936F-E65B-4A9A-B98B-0940E6439541}" destId="{FE4559B3-6AE6-47AD-A9B9-B27B2566FF00}" srcOrd="0" destOrd="0" presId="urn:microsoft.com/office/officeart/2005/8/layout/hierarchy1"/>
    <dgm:cxn modelId="{5BEB1E44-EE33-4EC8-A176-E89A77C24719}" type="presParOf" srcId="{FE4559B3-6AE6-47AD-A9B9-B27B2566FF00}" destId="{DF12C34B-D328-4F25-8C97-86FE88020910}" srcOrd="0" destOrd="0" presId="urn:microsoft.com/office/officeart/2005/8/layout/hierarchy1"/>
    <dgm:cxn modelId="{520B0728-5CAC-404C-9619-8CDC075B0ADB}" type="presParOf" srcId="{DF12C34B-D328-4F25-8C97-86FE88020910}" destId="{A8963D25-5A17-46BB-8459-9D5BE9C15DD1}" srcOrd="0" destOrd="0" presId="urn:microsoft.com/office/officeart/2005/8/layout/hierarchy1"/>
    <dgm:cxn modelId="{66FAAFF1-9A6F-4390-99CF-162501DC111A}" type="presParOf" srcId="{DF12C34B-D328-4F25-8C97-86FE88020910}" destId="{268F5D6C-5A71-447C-BFA5-22DD952B24FD}" srcOrd="1" destOrd="0" presId="urn:microsoft.com/office/officeart/2005/8/layout/hierarchy1"/>
    <dgm:cxn modelId="{3E868078-BD2E-40E5-A3C9-9FE8542B8148}" type="presParOf" srcId="{FE4559B3-6AE6-47AD-A9B9-B27B2566FF00}" destId="{E90D9367-A35B-415B-9A2A-85F521EF4715}" srcOrd="1" destOrd="0" presId="urn:microsoft.com/office/officeart/2005/8/layout/hierarchy1"/>
    <dgm:cxn modelId="{614DB388-71FE-4488-A2F1-92BB3AFC6D64}" type="presParOf" srcId="{A3C5936F-E65B-4A9A-B98B-0940E6439541}" destId="{F1E11428-B4F7-429C-9EA4-AC93FA87CAAD}" srcOrd="1" destOrd="0" presId="urn:microsoft.com/office/officeart/2005/8/layout/hierarchy1"/>
    <dgm:cxn modelId="{62D9DAC8-1837-4332-829B-92CD74A73776}" type="presParOf" srcId="{F1E11428-B4F7-429C-9EA4-AC93FA87CAAD}" destId="{7C3CEC1F-17D5-4939-9ECB-322FF0F34CB3}" srcOrd="0" destOrd="0" presId="urn:microsoft.com/office/officeart/2005/8/layout/hierarchy1"/>
    <dgm:cxn modelId="{842E2BF1-A53B-40B7-B91E-232DE80AB55F}" type="presParOf" srcId="{7C3CEC1F-17D5-4939-9ECB-322FF0F34CB3}" destId="{4B6C2BDC-15D7-4B8E-8527-70000C35B0F6}" srcOrd="0" destOrd="0" presId="urn:microsoft.com/office/officeart/2005/8/layout/hierarchy1"/>
    <dgm:cxn modelId="{BEF759CB-2453-4738-A372-BE81C9F00962}" type="presParOf" srcId="{7C3CEC1F-17D5-4939-9ECB-322FF0F34CB3}" destId="{14DD5903-2CCD-438C-BF46-E5EACAE7D38D}" srcOrd="1" destOrd="0" presId="urn:microsoft.com/office/officeart/2005/8/layout/hierarchy1"/>
    <dgm:cxn modelId="{17A32783-8EAA-4941-90B5-0E8657786B43}" type="presParOf" srcId="{F1E11428-B4F7-429C-9EA4-AC93FA87CAAD}" destId="{74038486-903A-4609-A534-5BD1CB78DAD8}" srcOrd="1" destOrd="0" presId="urn:microsoft.com/office/officeart/2005/8/layout/hierarchy1"/>
    <dgm:cxn modelId="{8FF84C86-2FD3-44DB-90A0-5B7DA974068B}" type="presParOf" srcId="{A3C5936F-E65B-4A9A-B98B-0940E6439541}" destId="{CC7D1063-76F6-46B5-BD7C-B4E3AFB2D88C}" srcOrd="2" destOrd="0" presId="urn:microsoft.com/office/officeart/2005/8/layout/hierarchy1"/>
    <dgm:cxn modelId="{DD443521-CE88-47B1-93C0-178F3BF3306F}" type="presParOf" srcId="{CC7D1063-76F6-46B5-BD7C-B4E3AFB2D88C}" destId="{E4FD1A9F-834B-4D26-A0E3-A650C9BBA4CF}" srcOrd="0" destOrd="0" presId="urn:microsoft.com/office/officeart/2005/8/layout/hierarchy1"/>
    <dgm:cxn modelId="{59DC52BC-7728-4C7B-8920-56B9645912DE}" type="presParOf" srcId="{E4FD1A9F-834B-4D26-A0E3-A650C9BBA4CF}" destId="{F1E97E63-9C4A-4A96-BECF-EEF9A8E1F768}" srcOrd="0" destOrd="0" presId="urn:microsoft.com/office/officeart/2005/8/layout/hierarchy1"/>
    <dgm:cxn modelId="{F511CA9E-0C6F-44D8-A31D-4994A325751B}" type="presParOf" srcId="{E4FD1A9F-834B-4D26-A0E3-A650C9BBA4CF}" destId="{A18CA3B2-6FE1-429D-BAF6-4D84C1908915}" srcOrd="1" destOrd="0" presId="urn:microsoft.com/office/officeart/2005/8/layout/hierarchy1"/>
    <dgm:cxn modelId="{223196A1-6A72-453E-AB76-15569A6F3C2B}" type="presParOf" srcId="{CC7D1063-76F6-46B5-BD7C-B4E3AFB2D88C}" destId="{765DB344-0A8C-4EFB-A7E0-6B16E9D4792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9A647-6651-4E10-8813-45F8116907A2}">
      <dsp:nvSpPr>
        <dsp:cNvPr id="0" name=""/>
        <dsp:cNvSpPr/>
      </dsp:nvSpPr>
      <dsp:spPr>
        <a:xfrm>
          <a:off x="6670" y="417792"/>
          <a:ext cx="1993857" cy="119631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Food Lovers Who have Allergy wants to taste the food Everyone enjoying</a:t>
          </a:r>
        </a:p>
      </dsp:txBody>
      <dsp:txXfrm>
        <a:off x="41709" y="452831"/>
        <a:ext cx="1923779" cy="1126236"/>
      </dsp:txXfrm>
    </dsp:sp>
    <dsp:sp modelId="{8965FFF8-EB53-4C0A-B1C8-7AA0E5853DAF}">
      <dsp:nvSpPr>
        <dsp:cNvPr id="0" name=""/>
        <dsp:cNvSpPr/>
      </dsp:nvSpPr>
      <dsp:spPr>
        <a:xfrm>
          <a:off x="2175987" y="768711"/>
          <a:ext cx="422697" cy="494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75987" y="867606"/>
        <a:ext cx="295888" cy="296686"/>
      </dsp:txXfrm>
    </dsp:sp>
    <dsp:sp modelId="{E5AFBFF4-A995-488E-8EDF-131A973210EA}">
      <dsp:nvSpPr>
        <dsp:cNvPr id="0" name=""/>
        <dsp:cNvSpPr/>
      </dsp:nvSpPr>
      <dsp:spPr>
        <a:xfrm>
          <a:off x="2798071" y="417792"/>
          <a:ext cx="1993857" cy="119631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People want safety Food Recipes which not go against their beliefs</a:t>
          </a:r>
        </a:p>
      </dsp:txBody>
      <dsp:txXfrm>
        <a:off x="2833110" y="452831"/>
        <a:ext cx="1923779" cy="1126236"/>
      </dsp:txXfrm>
    </dsp:sp>
    <dsp:sp modelId="{461E8A04-3C0D-4F9C-92F7-6C77E201D0D1}">
      <dsp:nvSpPr>
        <dsp:cNvPr id="0" name=""/>
        <dsp:cNvSpPr/>
      </dsp:nvSpPr>
      <dsp:spPr>
        <a:xfrm>
          <a:off x="4967388" y="768711"/>
          <a:ext cx="422697" cy="494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967388" y="867606"/>
        <a:ext cx="295888" cy="296686"/>
      </dsp:txXfrm>
    </dsp:sp>
    <dsp:sp modelId="{79FC422B-9C08-4AD3-A8B9-A456AD6370B9}">
      <dsp:nvSpPr>
        <dsp:cNvPr id="0" name=""/>
        <dsp:cNvSpPr/>
      </dsp:nvSpPr>
      <dsp:spPr>
        <a:xfrm>
          <a:off x="5589471" y="417792"/>
          <a:ext cx="1993857" cy="119631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Connecting the people with same allergy </a:t>
          </a:r>
        </a:p>
      </dsp:txBody>
      <dsp:txXfrm>
        <a:off x="5624510" y="452831"/>
        <a:ext cx="1923779" cy="1126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19041-4403-426C-A4D7-211D543DDF19}">
      <dsp:nvSpPr>
        <dsp:cNvPr id="0" name=""/>
        <dsp:cNvSpPr/>
      </dsp:nvSpPr>
      <dsp:spPr>
        <a:xfrm>
          <a:off x="0" y="4140"/>
          <a:ext cx="4971603" cy="1824322"/>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Predicting the time it takes to become obese.</a:t>
          </a:r>
        </a:p>
      </dsp:txBody>
      <dsp:txXfrm>
        <a:off x="89056" y="93196"/>
        <a:ext cx="4793491" cy="1646210"/>
      </dsp:txXfrm>
    </dsp:sp>
    <dsp:sp modelId="{8B655B78-23A5-4791-8DB0-2B9A9C81B077}">
      <dsp:nvSpPr>
        <dsp:cNvPr id="0" name=""/>
        <dsp:cNvSpPr/>
      </dsp:nvSpPr>
      <dsp:spPr>
        <a:xfrm>
          <a:off x="0" y="1906223"/>
          <a:ext cx="4971603" cy="1824322"/>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Predict the risk of developing non-communicable diseases based on the user's daily meal plan.</a:t>
          </a:r>
        </a:p>
      </dsp:txBody>
      <dsp:txXfrm>
        <a:off x="89056" y="1995279"/>
        <a:ext cx="4793491" cy="16462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63D25-5A17-46BB-8459-9D5BE9C15DD1}">
      <dsp:nvSpPr>
        <dsp:cNvPr id="0" name=""/>
        <dsp:cNvSpPr/>
      </dsp:nvSpPr>
      <dsp:spPr>
        <a:xfrm>
          <a:off x="0" y="240161"/>
          <a:ext cx="2404648" cy="152695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F5D6C-5A71-447C-BFA5-22DD952B24FD}">
      <dsp:nvSpPr>
        <dsp:cNvPr id="0" name=""/>
        <dsp:cNvSpPr/>
      </dsp:nvSpPr>
      <dsp:spPr>
        <a:xfrm>
          <a:off x="267183" y="493985"/>
          <a:ext cx="2404648" cy="152695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•Create a dataset.</a:t>
          </a:r>
        </a:p>
      </dsp:txBody>
      <dsp:txXfrm>
        <a:off x="311906" y="538708"/>
        <a:ext cx="2315202" cy="1437506"/>
      </dsp:txXfrm>
    </dsp:sp>
    <dsp:sp modelId="{4B6C2BDC-15D7-4B8E-8527-70000C35B0F6}">
      <dsp:nvSpPr>
        <dsp:cNvPr id="0" name=""/>
        <dsp:cNvSpPr/>
      </dsp:nvSpPr>
      <dsp:spPr>
        <a:xfrm>
          <a:off x="2939015" y="240161"/>
          <a:ext cx="2404648" cy="152695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DD5903-2CCD-438C-BF46-E5EACAE7D38D}">
      <dsp:nvSpPr>
        <dsp:cNvPr id="0" name=""/>
        <dsp:cNvSpPr/>
      </dsp:nvSpPr>
      <dsp:spPr>
        <a:xfrm>
          <a:off x="3206198" y="493985"/>
          <a:ext cx="2404648" cy="152695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•Predict the risk of developing non-communicable diseases</a:t>
          </a:r>
        </a:p>
      </dsp:txBody>
      <dsp:txXfrm>
        <a:off x="3250921" y="538708"/>
        <a:ext cx="2315202" cy="1437506"/>
      </dsp:txXfrm>
    </dsp:sp>
    <dsp:sp modelId="{F1E97E63-9C4A-4A96-BECF-EEF9A8E1F768}">
      <dsp:nvSpPr>
        <dsp:cNvPr id="0" name=""/>
        <dsp:cNvSpPr/>
      </dsp:nvSpPr>
      <dsp:spPr>
        <a:xfrm>
          <a:off x="5878030" y="240161"/>
          <a:ext cx="2404648" cy="152695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8CA3B2-6FE1-429D-BAF6-4D84C1908915}">
      <dsp:nvSpPr>
        <dsp:cNvPr id="0" name=""/>
        <dsp:cNvSpPr/>
      </dsp:nvSpPr>
      <dsp:spPr>
        <a:xfrm>
          <a:off x="6145214" y="493985"/>
          <a:ext cx="2404648" cy="152695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•Implement the System UI</a:t>
          </a:r>
        </a:p>
      </dsp:txBody>
      <dsp:txXfrm>
        <a:off x="6189937" y="538708"/>
        <a:ext cx="2315202" cy="14375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87476e76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87476e76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87476e76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87476e76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87476e76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87476e76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87476e764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87476e764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87476e76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287476e76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87476e764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87476e764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ee0624e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ee0624e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d219e07a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d219e07a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d219e07a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d219e07a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87476e764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287476e764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87476e76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87476e76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87476e76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87476e76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87476e76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87476e76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837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87476e76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87476e76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136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87476e76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87476e76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607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87476e764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87476e76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87476e764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287476e764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d14b68f6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d14b68f6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87476e76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87476e76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87476e76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87476e76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95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87476e76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87476e76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52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87476e76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87476e76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2ebb2b968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2ebb2b968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87476e764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87476e764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87476e76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87476e76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87476e76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87476e76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857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ebb2b9682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2ebb2b9682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2ebb2b9682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2ebb2b9682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87476e76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87476e76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287476e764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287476e764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287476e764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287476e76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87476e764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287476e764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87476e76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87476e76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87476e764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87476e764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2ebb2b968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2ebb2b968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ebb2b9682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ebb2b9682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ebb2b9682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ebb2b9682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2edba34c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2edba34c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d219e07a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2d219e07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d219e07a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d219e07a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87476e76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87476e76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87476e76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87476e76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87476e76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87476e76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74819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96941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latin typeface="Arial"/>
              </a:rPr>
              <a:t>”</a:t>
            </a:r>
            <a:endParaRPr lang="en-US" sz="1350">
              <a:solidFill>
                <a:schemeClr val="accent1">
                  <a:lumMod val="60000"/>
                  <a:lumOff val="40000"/>
                </a:schemeClr>
              </a:solidFill>
              <a:latin typeface="Arial"/>
            </a:endParaRPr>
          </a:p>
        </p:txBody>
      </p:sp>
    </p:spTree>
    <p:extLst>
      <p:ext uri="{BB962C8B-B14F-4D97-AF65-F5344CB8AC3E}">
        <p14:creationId xmlns:p14="http://schemas.microsoft.com/office/powerpoint/2010/main" val="33941374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572266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45235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202511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094223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3624534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67080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3814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5"/>
                </a:solidFill>
                <a:latin typeface="+mj-lt"/>
                <a:cs typeface="Arial" pitchFamily="34" charset="0"/>
              </a:defRPr>
            </a:lvl1pPr>
          </a:lstStyle>
          <a:p>
            <a:pPr lvl="0"/>
            <a:r>
              <a:rPr lang="en-US" altLang="ko-KR"/>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880899" y="-727591"/>
            <a:ext cx="561394" cy="2284846"/>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sz="135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7699905" y="-727591"/>
            <a:ext cx="561394" cy="2284846"/>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sz="135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5047818"/>
            <a:ext cx="9144000" cy="956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1"/>
            <a:ext cx="9144000" cy="34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8228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5685719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130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5"/>
                </a:solidFill>
                <a:latin typeface="+mj-lt"/>
                <a:cs typeface="Arial" pitchFamily="34" charset="0"/>
              </a:defRPr>
            </a:lvl1pPr>
          </a:lstStyle>
          <a:p>
            <a:pPr lvl="0"/>
            <a:r>
              <a:rPr lang="en-US" altLang="ko-KR"/>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8310325" y="3356875"/>
            <a:ext cx="701747" cy="1786625"/>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sz="135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1" y="5047817"/>
            <a:ext cx="874367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6375716" y="100140"/>
            <a:ext cx="462878" cy="323579"/>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sz="135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sz="135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214915" y="327127"/>
            <a:ext cx="462878" cy="323579"/>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sz="135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sz="1350"/>
            </a:p>
          </p:txBody>
        </p:sp>
      </p:grpSp>
    </p:spTree>
    <p:extLst>
      <p:ext uri="{BB962C8B-B14F-4D97-AF65-F5344CB8AC3E}">
        <p14:creationId xmlns:p14="http://schemas.microsoft.com/office/powerpoint/2010/main" val="3778438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851401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65661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12825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89205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466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3819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63718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10/12/2022</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891683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3.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45.jpeg"/><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3.png"/><Relationship Id="rId7" Type="http://schemas.openxmlformats.org/officeDocument/2006/relationships/image" Target="../media/image56.sv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sv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sv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33.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7.xml"/><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77750" y="175200"/>
            <a:ext cx="8188500" cy="1729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rgbClr val="000000"/>
              </a:buClr>
              <a:buSzPct val="129411"/>
              <a:buFont typeface="Arial"/>
              <a:buNone/>
            </a:pPr>
            <a:r>
              <a:rPr lang="en" sz="3400" b="0">
                <a:solidFill>
                  <a:srgbClr val="0C343D"/>
                </a:solidFill>
                <a:latin typeface="Times New Roman"/>
                <a:ea typeface="Times New Roman"/>
                <a:cs typeface="Times New Roman"/>
                <a:sym typeface="Times New Roman"/>
              </a:rPr>
              <a:t>Health App: Food Allergy Prevention, Non-communicable Diseases Prediction, and Calories Tracker</a:t>
            </a:r>
            <a:endParaRPr sz="3400" b="0">
              <a:solidFill>
                <a:srgbClr val="0C343D"/>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92" name="Google Shape;92;p13"/>
          <p:cNvSpPr txBox="1">
            <a:spLocks noGrp="1"/>
          </p:cNvSpPr>
          <p:nvPr>
            <p:ph type="ctrTitle" idx="4294967295"/>
          </p:nvPr>
        </p:nvSpPr>
        <p:spPr>
          <a:xfrm>
            <a:off x="0" y="4132263"/>
            <a:ext cx="2940050" cy="608012"/>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rgbClr val="000000"/>
              </a:buClr>
              <a:buSzPct val="41596"/>
              <a:buFont typeface="Arial"/>
              <a:buNone/>
            </a:pPr>
            <a:r>
              <a:rPr lang="en" sz="2380" b="0">
                <a:solidFill>
                  <a:srgbClr val="0C343D"/>
                </a:solidFill>
                <a:latin typeface="Times New Roman"/>
                <a:ea typeface="Times New Roman"/>
                <a:cs typeface="Times New Roman"/>
                <a:sym typeface="Times New Roman"/>
              </a:rPr>
              <a:t>Project ID: 2022-241</a:t>
            </a:r>
            <a:endParaRPr sz="3280">
              <a:solidFill>
                <a:srgbClr val="0C343D"/>
              </a:solidFill>
              <a:latin typeface="Times New Roman"/>
              <a:ea typeface="Times New Roman"/>
              <a:cs typeface="Times New Roman"/>
              <a:sym typeface="Times New Roman"/>
            </a:endParaRPr>
          </a:p>
        </p:txBody>
      </p:sp>
      <p:pic>
        <p:nvPicPr>
          <p:cNvPr id="87" name="Google Shape;87;p13"/>
          <p:cNvPicPr preferRelativeResize="0"/>
          <p:nvPr/>
        </p:nvPicPr>
        <p:blipFill>
          <a:blip r:embed="rId3">
            <a:alphaModFix/>
          </a:blip>
          <a:stretch>
            <a:fillRect/>
          </a:stretch>
        </p:blipFill>
        <p:spPr>
          <a:xfrm>
            <a:off x="480400" y="2248800"/>
            <a:ext cx="1618625" cy="1465475"/>
          </a:xfrm>
          <a:prstGeom prst="rect">
            <a:avLst/>
          </a:prstGeom>
          <a:noFill/>
          <a:ln>
            <a:noFill/>
          </a:ln>
        </p:spPr>
      </p:pic>
      <p:pic>
        <p:nvPicPr>
          <p:cNvPr id="88" name="Google Shape;88;p13"/>
          <p:cNvPicPr preferRelativeResize="0"/>
          <p:nvPr/>
        </p:nvPicPr>
        <p:blipFill>
          <a:blip r:embed="rId4">
            <a:alphaModFix/>
          </a:blip>
          <a:stretch>
            <a:fillRect/>
          </a:stretch>
        </p:blipFill>
        <p:spPr>
          <a:xfrm>
            <a:off x="2172575" y="2248800"/>
            <a:ext cx="1447125" cy="1465475"/>
          </a:xfrm>
          <a:prstGeom prst="rect">
            <a:avLst/>
          </a:prstGeom>
          <a:noFill/>
          <a:ln>
            <a:noFill/>
          </a:ln>
        </p:spPr>
      </p:pic>
      <p:pic>
        <p:nvPicPr>
          <p:cNvPr id="89" name="Google Shape;89;p13"/>
          <p:cNvPicPr preferRelativeResize="0"/>
          <p:nvPr/>
        </p:nvPicPr>
        <p:blipFill>
          <a:blip r:embed="rId5">
            <a:alphaModFix/>
          </a:blip>
          <a:stretch>
            <a:fillRect/>
          </a:stretch>
        </p:blipFill>
        <p:spPr>
          <a:xfrm>
            <a:off x="3693250" y="2248800"/>
            <a:ext cx="1491926" cy="1539549"/>
          </a:xfrm>
          <a:prstGeom prst="rect">
            <a:avLst/>
          </a:prstGeom>
          <a:noFill/>
          <a:ln>
            <a:noFill/>
          </a:ln>
        </p:spPr>
      </p:pic>
      <p:pic>
        <p:nvPicPr>
          <p:cNvPr id="90" name="Google Shape;90;p13"/>
          <p:cNvPicPr preferRelativeResize="0"/>
          <p:nvPr/>
        </p:nvPicPr>
        <p:blipFill>
          <a:blip r:embed="rId6">
            <a:alphaModFix/>
          </a:blip>
          <a:stretch>
            <a:fillRect/>
          </a:stretch>
        </p:blipFill>
        <p:spPr>
          <a:xfrm>
            <a:off x="5261375" y="2256075"/>
            <a:ext cx="1618625" cy="1525000"/>
          </a:xfrm>
          <a:prstGeom prst="rect">
            <a:avLst/>
          </a:prstGeom>
          <a:noFill/>
          <a:ln>
            <a:noFill/>
          </a:ln>
        </p:spPr>
      </p:pic>
      <p:pic>
        <p:nvPicPr>
          <p:cNvPr id="91" name="Google Shape;91;p13"/>
          <p:cNvPicPr preferRelativeResize="0"/>
          <p:nvPr/>
        </p:nvPicPr>
        <p:blipFill>
          <a:blip r:embed="rId7">
            <a:alphaModFix/>
          </a:blip>
          <a:stretch>
            <a:fillRect/>
          </a:stretch>
        </p:blipFill>
        <p:spPr>
          <a:xfrm>
            <a:off x="6956200" y="2264825"/>
            <a:ext cx="1618625" cy="1507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1;p20">
            <a:extLst>
              <a:ext uri="{FF2B5EF4-FFF2-40B4-BE49-F238E27FC236}">
                <a16:creationId xmlns:a16="http://schemas.microsoft.com/office/drawing/2014/main" id="{BE50033E-14B0-8C9D-05D8-FF97826D7E7A}"/>
              </a:ext>
            </a:extLst>
          </p:cNvPr>
          <p:cNvSpPr txBox="1">
            <a:spLocks noGrp="1"/>
          </p:cNvSpPr>
          <p:nvPr>
            <p:ph type="title"/>
          </p:nvPr>
        </p:nvSpPr>
        <p:spPr>
          <a:xfrm>
            <a:off x="706725" y="329175"/>
            <a:ext cx="2865041" cy="588600"/>
          </a:xfrm>
          <a:prstGeom prst="rect">
            <a:avLst/>
          </a:prstGeom>
        </p:spPr>
        <p:txBody>
          <a:bodyPr spcFirstLastPara="1" wrap="square" lIns="91425" tIns="91425" rIns="91425" bIns="91425" anchor="t" anchorCtr="0">
            <a:noAutofit/>
          </a:bodyPr>
          <a:lstStyle/>
          <a:p>
            <a:r>
              <a:rPr lang="en" sz="2400" dirty="0">
                <a:solidFill>
                  <a:srgbClr val="0C343D"/>
                </a:solidFill>
                <a:latin typeface="Times New Roman"/>
                <a:ea typeface="Times New Roman"/>
                <a:cs typeface="Times New Roman"/>
                <a:sym typeface="Times New Roman"/>
              </a:rPr>
              <a:t>Front End UI (Cont.)</a:t>
            </a:r>
            <a:endParaRPr sz="2400" dirty="0">
              <a:solidFill>
                <a:srgbClr val="0C343D"/>
              </a:solidFill>
              <a:latin typeface="Times New Roman"/>
              <a:ea typeface="Times New Roman"/>
              <a:cs typeface="Times New Roman"/>
              <a:sym typeface="Times New Roman"/>
            </a:endParaRPr>
          </a:p>
        </p:txBody>
      </p:sp>
      <p:pic>
        <p:nvPicPr>
          <p:cNvPr id="2" name="Picture 2">
            <a:extLst>
              <a:ext uri="{FF2B5EF4-FFF2-40B4-BE49-F238E27FC236}">
                <a16:creationId xmlns:a16="http://schemas.microsoft.com/office/drawing/2014/main" id="{29994893-4D5D-FAA2-640F-5F4CACDF836F}"/>
              </a:ext>
            </a:extLst>
          </p:cNvPr>
          <p:cNvPicPr>
            <a:picLocks noChangeAspect="1"/>
          </p:cNvPicPr>
          <p:nvPr/>
        </p:nvPicPr>
        <p:blipFill>
          <a:blip r:embed="rId2"/>
          <a:stretch>
            <a:fillRect/>
          </a:stretch>
        </p:blipFill>
        <p:spPr>
          <a:xfrm>
            <a:off x="4047095" y="1023220"/>
            <a:ext cx="1707427" cy="3793821"/>
          </a:xfrm>
          <a:prstGeom prst="rect">
            <a:avLst/>
          </a:prstGeom>
        </p:spPr>
      </p:pic>
      <p:pic>
        <p:nvPicPr>
          <p:cNvPr id="4" name="Picture 9" descr="Graphical user interface, text, application, chat or text message&#10;&#10;Description automatically generated">
            <a:extLst>
              <a:ext uri="{FF2B5EF4-FFF2-40B4-BE49-F238E27FC236}">
                <a16:creationId xmlns:a16="http://schemas.microsoft.com/office/drawing/2014/main" id="{2D1BE92E-913A-9EC9-FD34-6C6B272A77F2}"/>
              </a:ext>
            </a:extLst>
          </p:cNvPr>
          <p:cNvPicPr>
            <a:picLocks noChangeAspect="1"/>
          </p:cNvPicPr>
          <p:nvPr/>
        </p:nvPicPr>
        <p:blipFill>
          <a:blip r:embed="rId3"/>
          <a:stretch>
            <a:fillRect/>
          </a:stretch>
        </p:blipFill>
        <p:spPr>
          <a:xfrm>
            <a:off x="1708727" y="1023220"/>
            <a:ext cx="1702561" cy="3793821"/>
          </a:xfrm>
          <a:prstGeom prst="rect">
            <a:avLst/>
          </a:prstGeom>
        </p:spPr>
      </p:pic>
    </p:spTree>
    <p:extLst>
      <p:ext uri="{BB962C8B-B14F-4D97-AF65-F5344CB8AC3E}">
        <p14:creationId xmlns:p14="http://schemas.microsoft.com/office/powerpoint/2010/main" val="3809793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607125" y="546525"/>
            <a:ext cx="24168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Data Set   (cont.)</a:t>
            </a:r>
            <a:endParaRPr sz="2400">
              <a:solidFill>
                <a:srgbClr val="0C343D"/>
              </a:solidFill>
              <a:latin typeface="Times New Roman"/>
              <a:ea typeface="Times New Roman"/>
              <a:cs typeface="Times New Roman"/>
              <a:sym typeface="Times New Roman"/>
            </a:endParaRPr>
          </a:p>
        </p:txBody>
      </p:sp>
      <p:sp>
        <p:nvSpPr>
          <p:cNvPr id="158" name="Google Shape;158;p21"/>
          <p:cNvSpPr txBox="1">
            <a:spLocks noGrp="1"/>
          </p:cNvSpPr>
          <p:nvPr>
            <p:ph type="body" idx="1"/>
          </p:nvPr>
        </p:nvSpPr>
        <p:spPr>
          <a:xfrm>
            <a:off x="663425" y="1340550"/>
            <a:ext cx="3205200" cy="3584100"/>
          </a:xfrm>
          <a:prstGeom prst="rect">
            <a:avLst/>
          </a:prstGeom>
        </p:spPr>
        <p:txBody>
          <a:bodyPr spcFirstLastPara="1" wrap="square" lIns="91425" tIns="91425" rIns="91425" bIns="91425" anchor="t" anchorCtr="0">
            <a:normAutofit fontScale="70000" lnSpcReduction="20000"/>
          </a:bodyPr>
          <a:lstStyle/>
          <a:p>
            <a:pPr marL="0" lvl="0" indent="0" algn="l" rtl="0">
              <a:lnSpc>
                <a:spcPct val="100000"/>
              </a:lnSpc>
              <a:spcBef>
                <a:spcPts val="0"/>
              </a:spcBef>
              <a:spcAft>
                <a:spcPts val="0"/>
              </a:spcAft>
              <a:buNone/>
            </a:pPr>
            <a:r>
              <a:rPr lang="en" sz="2200">
                <a:solidFill>
                  <a:srgbClr val="434343"/>
                </a:solidFill>
                <a:latin typeface="Times New Roman"/>
                <a:ea typeface="Times New Roman"/>
                <a:cs typeface="Times New Roman"/>
                <a:sym typeface="Times New Roman"/>
              </a:rPr>
              <a:t>Finding a proper dataset was quite a challenging task. I searched Kaggle, Google scholar, and many other sites for a dataset related to food allergies and relevant food items. Luckily I found a dataset that includes several food items and the medical/identical name for the allergy caused by the given food type. I extracted three columns from that dataset and prepared the my dataset with the help of our external supervisor Dr. Ridmika Senevirathne and her colleague Gayani Perera, a nutritionist.</a:t>
            </a:r>
            <a:endParaRPr sz="22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2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200">
                <a:solidFill>
                  <a:srgbClr val="434343"/>
                </a:solidFill>
                <a:latin typeface="Times New Roman"/>
                <a:ea typeface="Times New Roman"/>
                <a:cs typeface="Times New Roman"/>
                <a:sym typeface="Times New Roman"/>
              </a:rPr>
              <a:t>Data columns which were taken from Kaggle dataset are: </a:t>
            </a:r>
            <a:r>
              <a:rPr lang="en" sz="2200" b="1">
                <a:solidFill>
                  <a:srgbClr val="434343"/>
                </a:solidFill>
                <a:latin typeface="Times New Roman"/>
                <a:ea typeface="Times New Roman"/>
                <a:cs typeface="Times New Roman"/>
                <a:sym typeface="Times New Roman"/>
              </a:rPr>
              <a:t>Food Type</a:t>
            </a:r>
            <a:r>
              <a:rPr lang="en" sz="2200">
                <a:solidFill>
                  <a:srgbClr val="434343"/>
                </a:solidFill>
                <a:latin typeface="Times New Roman"/>
                <a:ea typeface="Times New Roman"/>
                <a:cs typeface="Times New Roman"/>
                <a:sym typeface="Times New Roman"/>
              </a:rPr>
              <a:t>, </a:t>
            </a:r>
            <a:r>
              <a:rPr lang="en" sz="2200" b="1">
                <a:solidFill>
                  <a:srgbClr val="434343"/>
                </a:solidFill>
                <a:latin typeface="Times New Roman"/>
                <a:ea typeface="Times New Roman"/>
                <a:cs typeface="Times New Roman"/>
                <a:sym typeface="Times New Roman"/>
              </a:rPr>
              <a:t>Food Item</a:t>
            </a:r>
            <a:r>
              <a:rPr lang="en" sz="2200">
                <a:solidFill>
                  <a:srgbClr val="434343"/>
                </a:solidFill>
                <a:latin typeface="Times New Roman"/>
                <a:ea typeface="Times New Roman"/>
                <a:cs typeface="Times New Roman"/>
                <a:sym typeface="Times New Roman"/>
              </a:rPr>
              <a:t> and </a:t>
            </a:r>
            <a:r>
              <a:rPr lang="en" sz="2200" b="1">
                <a:solidFill>
                  <a:srgbClr val="434343"/>
                </a:solidFill>
                <a:latin typeface="Times New Roman"/>
                <a:ea typeface="Times New Roman"/>
                <a:cs typeface="Times New Roman"/>
                <a:sym typeface="Times New Roman"/>
              </a:rPr>
              <a:t>Allergy</a:t>
            </a:r>
            <a:endParaRPr sz="2200" b="1">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2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p:txBody>
      </p:sp>
      <p:pic>
        <p:nvPicPr>
          <p:cNvPr id="159" name="Google Shape;159;p21"/>
          <p:cNvPicPr preferRelativeResize="0"/>
          <p:nvPr/>
        </p:nvPicPr>
        <p:blipFill>
          <a:blip r:embed="rId3">
            <a:alphaModFix/>
          </a:blip>
          <a:stretch>
            <a:fillRect/>
          </a:stretch>
        </p:blipFill>
        <p:spPr>
          <a:xfrm>
            <a:off x="3926350" y="168650"/>
            <a:ext cx="5018601" cy="4214674"/>
          </a:xfrm>
          <a:prstGeom prst="rect">
            <a:avLst/>
          </a:prstGeom>
          <a:noFill/>
          <a:ln>
            <a:noFill/>
          </a:ln>
        </p:spPr>
      </p:pic>
      <p:sp>
        <p:nvSpPr>
          <p:cNvPr id="160" name="Google Shape;160;p21"/>
          <p:cNvSpPr txBox="1"/>
          <p:nvPr/>
        </p:nvSpPr>
        <p:spPr>
          <a:xfrm>
            <a:off x="5147000" y="4383325"/>
            <a:ext cx="2577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Food data: Resource; Kaggle</a:t>
            </a:r>
            <a:endParaRPr sz="1300" i="1">
              <a:latin typeface="Times New Roman"/>
              <a:ea typeface="Times New Roman"/>
              <a:cs typeface="Times New Roman"/>
              <a:sym typeface="Times New Roman"/>
            </a:endParaRPr>
          </a:p>
        </p:txBody>
      </p:sp>
      <p:sp>
        <p:nvSpPr>
          <p:cNvPr id="3" name="Google Shape;120;p17">
            <a:extLst>
              <a:ext uri="{FF2B5EF4-FFF2-40B4-BE49-F238E27FC236}">
                <a16:creationId xmlns:a16="http://schemas.microsoft.com/office/drawing/2014/main" id="{CCBD28E4-0891-9BC5-2218-A505CF991405}"/>
              </a:ext>
            </a:extLst>
          </p:cNvPr>
          <p:cNvSpPr txBox="1"/>
          <p:nvPr/>
        </p:nvSpPr>
        <p:spPr>
          <a:xfrm>
            <a:off x="1417036" y="4728157"/>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607125" y="546525"/>
            <a:ext cx="24168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Data Set   </a:t>
            </a:r>
            <a:endParaRPr sz="2400">
              <a:solidFill>
                <a:srgbClr val="0C343D"/>
              </a:solidFill>
              <a:latin typeface="Times New Roman"/>
              <a:ea typeface="Times New Roman"/>
              <a:cs typeface="Times New Roman"/>
              <a:sym typeface="Times New Roman"/>
            </a:endParaRPr>
          </a:p>
        </p:txBody>
      </p:sp>
      <p:sp>
        <p:nvSpPr>
          <p:cNvPr id="167" name="Google Shape;167;p22"/>
          <p:cNvSpPr txBox="1">
            <a:spLocks noGrp="1"/>
          </p:cNvSpPr>
          <p:nvPr>
            <p:ph type="body" idx="1"/>
          </p:nvPr>
        </p:nvSpPr>
        <p:spPr>
          <a:xfrm>
            <a:off x="663425" y="1459650"/>
            <a:ext cx="3540900" cy="1819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For a better accuracy and easiness, I have taken 3 main age types as follows, </a:t>
            </a: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Infant / Toddlers (0 - 5 yrs)</a:t>
            </a: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Children / Adolescents (5 - 18 yrs)</a:t>
            </a: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Adult (above 18 yrs)</a:t>
            </a: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2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p:txBody>
      </p:sp>
      <p:sp>
        <p:nvSpPr>
          <p:cNvPr id="168" name="Google Shape;168;p22"/>
          <p:cNvSpPr txBox="1">
            <a:spLocks noGrp="1"/>
          </p:cNvSpPr>
          <p:nvPr>
            <p:ph type="body" idx="4294967295"/>
          </p:nvPr>
        </p:nvSpPr>
        <p:spPr>
          <a:xfrm>
            <a:off x="0" y="3159125"/>
            <a:ext cx="3540125" cy="1819275"/>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Also, when predicting the allergen we have to consider the amount of the food item taken. Therefore the “Amount Taken” will also be taken as an user input when doing a bio checkup.</a:t>
            </a: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2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p:txBody>
      </p:sp>
      <p:pic>
        <p:nvPicPr>
          <p:cNvPr id="169" name="Google Shape;169;p22"/>
          <p:cNvPicPr preferRelativeResize="0"/>
          <p:nvPr/>
        </p:nvPicPr>
        <p:blipFill>
          <a:blip r:embed="rId3">
            <a:alphaModFix/>
          </a:blip>
          <a:stretch>
            <a:fillRect/>
          </a:stretch>
        </p:blipFill>
        <p:spPr>
          <a:xfrm>
            <a:off x="4204325" y="1026850"/>
            <a:ext cx="4841425" cy="3259823"/>
          </a:xfrm>
          <a:prstGeom prst="rect">
            <a:avLst/>
          </a:prstGeom>
          <a:noFill/>
          <a:ln>
            <a:noFill/>
          </a:ln>
        </p:spPr>
      </p:pic>
      <p:sp>
        <p:nvSpPr>
          <p:cNvPr id="171" name="Google Shape;171;p22"/>
          <p:cNvSpPr txBox="1"/>
          <p:nvPr/>
        </p:nvSpPr>
        <p:spPr>
          <a:xfrm>
            <a:off x="5894388" y="4336738"/>
            <a:ext cx="1461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Prepared Dataset</a:t>
            </a:r>
            <a:endParaRPr sz="1300" i="1">
              <a:latin typeface="Times New Roman"/>
              <a:ea typeface="Times New Roman"/>
              <a:cs typeface="Times New Roman"/>
              <a:sym typeface="Times New Roman"/>
            </a:endParaRPr>
          </a:p>
        </p:txBody>
      </p:sp>
      <p:sp>
        <p:nvSpPr>
          <p:cNvPr id="3" name="Google Shape;120;p17">
            <a:extLst>
              <a:ext uri="{FF2B5EF4-FFF2-40B4-BE49-F238E27FC236}">
                <a16:creationId xmlns:a16="http://schemas.microsoft.com/office/drawing/2014/main" id="{D0ABFAFA-EAC2-D4EC-B324-C37845656162}"/>
              </a:ext>
            </a:extLst>
          </p:cNvPr>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23"/>
          <p:cNvSpPr txBox="1">
            <a:spLocks noGrp="1"/>
          </p:cNvSpPr>
          <p:nvPr>
            <p:ph type="title"/>
          </p:nvPr>
        </p:nvSpPr>
        <p:spPr>
          <a:xfrm>
            <a:off x="607125" y="546525"/>
            <a:ext cx="24168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Model Selection</a:t>
            </a:r>
            <a:endParaRPr sz="2400">
              <a:solidFill>
                <a:srgbClr val="0C343D"/>
              </a:solidFill>
              <a:latin typeface="Times New Roman"/>
              <a:ea typeface="Times New Roman"/>
              <a:cs typeface="Times New Roman"/>
              <a:sym typeface="Times New Roman"/>
            </a:endParaRPr>
          </a:p>
        </p:txBody>
      </p:sp>
      <p:sp>
        <p:nvSpPr>
          <p:cNvPr id="178" name="Google Shape;178;p23"/>
          <p:cNvSpPr txBox="1">
            <a:spLocks noGrp="1"/>
          </p:cNvSpPr>
          <p:nvPr>
            <p:ph type="body" idx="1"/>
          </p:nvPr>
        </p:nvSpPr>
        <p:spPr>
          <a:xfrm>
            <a:off x="663425" y="1524650"/>
            <a:ext cx="3540900" cy="2219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Five main models were taken into consideration. </a:t>
            </a: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LogisticRegression</a:t>
            </a: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KNeighborsClassifier</a:t>
            </a: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RandomForestClassifier</a:t>
            </a: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DecisionTreeClassifier</a:t>
            </a: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GaussianNB</a:t>
            </a:r>
            <a:endParaRPr sz="1500">
              <a:solidFill>
                <a:srgbClr val="434343"/>
              </a:solidFill>
              <a:latin typeface="Times New Roman"/>
              <a:ea typeface="Times New Roman"/>
              <a:cs typeface="Times New Roman"/>
              <a:sym typeface="Times New Roman"/>
            </a:endParaRPr>
          </a:p>
          <a:p>
            <a:pPr marL="0" lvl="0" indent="0" algn="l" rtl="0">
              <a:lnSpc>
                <a:spcPct val="135714"/>
              </a:lnSpc>
              <a:spcBef>
                <a:spcPts val="0"/>
              </a:spcBef>
              <a:spcAft>
                <a:spcPts val="0"/>
              </a:spcAft>
              <a:buNone/>
            </a:pPr>
            <a:endParaRPr sz="105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p:txBody>
      </p:sp>
      <p:pic>
        <p:nvPicPr>
          <p:cNvPr id="179" name="Google Shape;179;p23"/>
          <p:cNvPicPr preferRelativeResize="0"/>
          <p:nvPr/>
        </p:nvPicPr>
        <p:blipFill>
          <a:blip r:embed="rId3">
            <a:alphaModFix/>
          </a:blip>
          <a:stretch>
            <a:fillRect/>
          </a:stretch>
        </p:blipFill>
        <p:spPr>
          <a:xfrm>
            <a:off x="4107675" y="1106525"/>
            <a:ext cx="4634875" cy="3055961"/>
          </a:xfrm>
          <a:prstGeom prst="rect">
            <a:avLst/>
          </a:prstGeom>
          <a:noFill/>
          <a:ln>
            <a:noFill/>
          </a:ln>
        </p:spPr>
      </p:pic>
      <p:sp>
        <p:nvSpPr>
          <p:cNvPr id="180" name="Google Shape;180;p23"/>
          <p:cNvSpPr txBox="1"/>
          <p:nvPr/>
        </p:nvSpPr>
        <p:spPr>
          <a:xfrm>
            <a:off x="4917221" y="4274625"/>
            <a:ext cx="3715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Model selection using LogisticRegression</a:t>
            </a:r>
            <a:endParaRPr sz="1300" i="1">
              <a:latin typeface="Times New Roman"/>
              <a:ea typeface="Times New Roman"/>
              <a:cs typeface="Times New Roman"/>
              <a:sym typeface="Times New Roman"/>
            </a:endParaRPr>
          </a:p>
        </p:txBody>
      </p:sp>
      <p:sp>
        <p:nvSpPr>
          <p:cNvPr id="3" name="Google Shape;120;p17">
            <a:extLst>
              <a:ext uri="{FF2B5EF4-FFF2-40B4-BE49-F238E27FC236}">
                <a16:creationId xmlns:a16="http://schemas.microsoft.com/office/drawing/2014/main" id="{3CB5F167-EB4B-2B22-B21D-75F4EA7F56B8}"/>
              </a:ext>
            </a:extLst>
          </p:cNvPr>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6" name="Google Shape;186;p24"/>
          <p:cNvPicPr preferRelativeResize="0"/>
          <p:nvPr/>
        </p:nvPicPr>
        <p:blipFill>
          <a:blip r:embed="rId3">
            <a:alphaModFix/>
          </a:blip>
          <a:stretch>
            <a:fillRect/>
          </a:stretch>
        </p:blipFill>
        <p:spPr>
          <a:xfrm>
            <a:off x="180275" y="910375"/>
            <a:ext cx="4456675" cy="3115633"/>
          </a:xfrm>
          <a:prstGeom prst="rect">
            <a:avLst/>
          </a:prstGeom>
          <a:noFill/>
          <a:ln>
            <a:noFill/>
          </a:ln>
        </p:spPr>
      </p:pic>
      <p:pic>
        <p:nvPicPr>
          <p:cNvPr id="187" name="Google Shape;187;p24"/>
          <p:cNvPicPr preferRelativeResize="0"/>
          <p:nvPr/>
        </p:nvPicPr>
        <p:blipFill>
          <a:blip r:embed="rId4">
            <a:alphaModFix/>
          </a:blip>
          <a:stretch>
            <a:fillRect/>
          </a:stretch>
        </p:blipFill>
        <p:spPr>
          <a:xfrm>
            <a:off x="4650117" y="910375"/>
            <a:ext cx="4415758" cy="3115625"/>
          </a:xfrm>
          <a:prstGeom prst="rect">
            <a:avLst/>
          </a:prstGeom>
          <a:noFill/>
          <a:ln>
            <a:noFill/>
          </a:ln>
        </p:spPr>
      </p:pic>
      <p:sp>
        <p:nvSpPr>
          <p:cNvPr id="188" name="Google Shape;188;p24"/>
          <p:cNvSpPr txBox="1"/>
          <p:nvPr/>
        </p:nvSpPr>
        <p:spPr>
          <a:xfrm>
            <a:off x="550708" y="4112200"/>
            <a:ext cx="3715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Model selection using KNeighborsClassifier</a:t>
            </a:r>
            <a:endParaRPr sz="1300" i="1">
              <a:latin typeface="Times New Roman"/>
              <a:ea typeface="Times New Roman"/>
              <a:cs typeface="Times New Roman"/>
              <a:sym typeface="Times New Roman"/>
            </a:endParaRPr>
          </a:p>
        </p:txBody>
      </p:sp>
      <p:sp>
        <p:nvSpPr>
          <p:cNvPr id="189" name="Google Shape;189;p24"/>
          <p:cNvSpPr txBox="1"/>
          <p:nvPr/>
        </p:nvSpPr>
        <p:spPr>
          <a:xfrm>
            <a:off x="4904558" y="4112200"/>
            <a:ext cx="3715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Model selection using RandomForestClassifier</a:t>
            </a:r>
            <a:endParaRPr sz="1300" i="1">
              <a:latin typeface="Times New Roman"/>
              <a:ea typeface="Times New Roman"/>
              <a:cs typeface="Times New Roman"/>
              <a:sym typeface="Times New Roman"/>
            </a:endParaRPr>
          </a:p>
        </p:txBody>
      </p:sp>
      <p:sp>
        <p:nvSpPr>
          <p:cNvPr id="3" name="Google Shape;120;p17">
            <a:extLst>
              <a:ext uri="{FF2B5EF4-FFF2-40B4-BE49-F238E27FC236}">
                <a16:creationId xmlns:a16="http://schemas.microsoft.com/office/drawing/2014/main" id="{A51D2EFB-F2DA-3FB9-092A-5BF375E0410A}"/>
              </a:ext>
            </a:extLst>
          </p:cNvPr>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txBox="1"/>
          <p:nvPr/>
        </p:nvSpPr>
        <p:spPr>
          <a:xfrm>
            <a:off x="1939550" y="4771700"/>
            <a:ext cx="5448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pic>
        <p:nvPicPr>
          <p:cNvPr id="195" name="Google Shape;195;p25"/>
          <p:cNvPicPr preferRelativeResize="0"/>
          <p:nvPr/>
        </p:nvPicPr>
        <p:blipFill>
          <a:blip r:embed="rId3">
            <a:alphaModFix/>
          </a:blip>
          <a:stretch>
            <a:fillRect/>
          </a:stretch>
        </p:blipFill>
        <p:spPr>
          <a:xfrm>
            <a:off x="195725" y="834600"/>
            <a:ext cx="4091300" cy="2909875"/>
          </a:xfrm>
          <a:prstGeom prst="rect">
            <a:avLst/>
          </a:prstGeom>
          <a:noFill/>
          <a:ln>
            <a:noFill/>
          </a:ln>
        </p:spPr>
      </p:pic>
      <p:sp>
        <p:nvSpPr>
          <p:cNvPr id="196" name="Google Shape;196;p25"/>
          <p:cNvSpPr txBox="1"/>
          <p:nvPr/>
        </p:nvSpPr>
        <p:spPr>
          <a:xfrm>
            <a:off x="571233" y="3852300"/>
            <a:ext cx="3715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Model selection using DecisionTreeClassifier</a:t>
            </a:r>
            <a:endParaRPr sz="1300" i="1">
              <a:latin typeface="Times New Roman"/>
              <a:ea typeface="Times New Roman"/>
              <a:cs typeface="Times New Roman"/>
              <a:sym typeface="Times New Roman"/>
            </a:endParaRPr>
          </a:p>
        </p:txBody>
      </p:sp>
      <p:pic>
        <p:nvPicPr>
          <p:cNvPr id="197" name="Google Shape;197;p25"/>
          <p:cNvPicPr preferRelativeResize="0"/>
          <p:nvPr/>
        </p:nvPicPr>
        <p:blipFill>
          <a:blip r:embed="rId4">
            <a:alphaModFix/>
          </a:blip>
          <a:stretch>
            <a:fillRect/>
          </a:stretch>
        </p:blipFill>
        <p:spPr>
          <a:xfrm>
            <a:off x="4428600" y="834600"/>
            <a:ext cx="4168800" cy="2909875"/>
          </a:xfrm>
          <a:prstGeom prst="rect">
            <a:avLst/>
          </a:prstGeom>
          <a:noFill/>
          <a:ln>
            <a:noFill/>
          </a:ln>
        </p:spPr>
      </p:pic>
      <p:sp>
        <p:nvSpPr>
          <p:cNvPr id="198" name="Google Shape;198;p25"/>
          <p:cNvSpPr txBox="1"/>
          <p:nvPr/>
        </p:nvSpPr>
        <p:spPr>
          <a:xfrm>
            <a:off x="4881608" y="3852300"/>
            <a:ext cx="3715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latin typeface="Times New Roman"/>
                <a:ea typeface="Times New Roman"/>
                <a:cs typeface="Times New Roman"/>
                <a:sym typeface="Times New Roman"/>
              </a:rPr>
              <a:t>Model selection using GaussianNB</a:t>
            </a:r>
            <a:endParaRPr sz="1300" i="1">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26"/>
          <p:cNvSpPr txBox="1"/>
          <p:nvPr/>
        </p:nvSpPr>
        <p:spPr>
          <a:xfrm>
            <a:off x="628050" y="1580950"/>
            <a:ext cx="3456300" cy="3070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rgbClr val="434343"/>
              </a:buClr>
              <a:buSzPts val="1500"/>
              <a:buChar char="●"/>
            </a:pPr>
            <a:r>
              <a:rPr lang="en" sz="1500" b="1">
                <a:solidFill>
                  <a:srgbClr val="434343"/>
                </a:solidFill>
                <a:latin typeface="Times New Roman"/>
                <a:ea typeface="Times New Roman"/>
                <a:cs typeface="Times New Roman"/>
                <a:sym typeface="Times New Roman"/>
              </a:rPr>
              <a:t>F1-Score</a:t>
            </a:r>
            <a:r>
              <a:rPr lang="en" sz="1500">
                <a:solidFill>
                  <a:srgbClr val="434343"/>
                </a:solidFill>
                <a:latin typeface="Times New Roman"/>
                <a:ea typeface="Times New Roman"/>
                <a:cs typeface="Times New Roman"/>
                <a:sym typeface="Times New Roman"/>
              </a:rPr>
              <a:t>: A good F1 score means that you have low false positives and low false negatives, so you're correctly identifying real threats and you are not disturbed by false alarms. An F1 score is considered perfect when it's 1</a:t>
            </a:r>
            <a:endParaRPr sz="1500">
              <a:solidFill>
                <a:srgbClr val="434343"/>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434343"/>
              </a:buClr>
              <a:buSzPts val="1500"/>
              <a:buChar char="●"/>
            </a:pPr>
            <a:r>
              <a:rPr lang="en" sz="1500" b="1">
                <a:solidFill>
                  <a:srgbClr val="434343"/>
                </a:solidFill>
                <a:latin typeface="Times New Roman"/>
                <a:ea typeface="Times New Roman"/>
                <a:cs typeface="Times New Roman"/>
                <a:sym typeface="Times New Roman"/>
              </a:rPr>
              <a:t>Precision</a:t>
            </a:r>
            <a:r>
              <a:rPr lang="en" sz="1500">
                <a:solidFill>
                  <a:srgbClr val="434343"/>
                </a:solidFill>
                <a:latin typeface="Times New Roman"/>
                <a:ea typeface="Times New Roman"/>
                <a:cs typeface="Times New Roman"/>
                <a:sym typeface="Times New Roman"/>
              </a:rPr>
              <a:t>: should ideally be 1 (high) for a good classifier</a:t>
            </a:r>
            <a:endParaRPr sz="1500">
              <a:solidFill>
                <a:srgbClr val="434343"/>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434343"/>
              </a:buClr>
              <a:buSzPts val="1500"/>
              <a:buChar char="●"/>
            </a:pPr>
            <a:r>
              <a:rPr lang="en" sz="1500" b="1">
                <a:solidFill>
                  <a:srgbClr val="434343"/>
                </a:solidFill>
                <a:latin typeface="Times New Roman"/>
                <a:ea typeface="Times New Roman"/>
                <a:cs typeface="Times New Roman"/>
                <a:sym typeface="Times New Roman"/>
              </a:rPr>
              <a:t>Recall</a:t>
            </a:r>
            <a:r>
              <a:rPr lang="en" sz="1500">
                <a:solidFill>
                  <a:srgbClr val="434343"/>
                </a:solidFill>
                <a:latin typeface="Times New Roman"/>
                <a:ea typeface="Times New Roman"/>
                <a:cs typeface="Times New Roman"/>
                <a:sym typeface="Times New Roman"/>
              </a:rPr>
              <a:t>: should ideally be 1 (high) for a good classifier</a:t>
            </a:r>
            <a:endParaRPr sz="1500">
              <a:solidFill>
                <a:srgbClr val="434343"/>
              </a:solidFill>
              <a:latin typeface="Times New Roman"/>
              <a:ea typeface="Times New Roman"/>
              <a:cs typeface="Times New Roman"/>
              <a:sym typeface="Times New Roman"/>
            </a:endParaRPr>
          </a:p>
        </p:txBody>
      </p:sp>
      <p:sp>
        <p:nvSpPr>
          <p:cNvPr id="205" name="Google Shape;205;p26"/>
          <p:cNvSpPr txBox="1">
            <a:spLocks noGrp="1"/>
          </p:cNvSpPr>
          <p:nvPr>
            <p:ph type="title"/>
          </p:nvPr>
        </p:nvSpPr>
        <p:spPr>
          <a:xfrm>
            <a:off x="607125" y="546525"/>
            <a:ext cx="34563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Model Selection   (cont.)</a:t>
            </a:r>
            <a:endParaRPr sz="2400">
              <a:solidFill>
                <a:srgbClr val="0C343D"/>
              </a:solidFill>
              <a:latin typeface="Times New Roman"/>
              <a:ea typeface="Times New Roman"/>
              <a:cs typeface="Times New Roman"/>
              <a:sym typeface="Times New Roman"/>
            </a:endParaRPr>
          </a:p>
        </p:txBody>
      </p:sp>
      <p:pic>
        <p:nvPicPr>
          <p:cNvPr id="206" name="Google Shape;206;p26"/>
          <p:cNvPicPr preferRelativeResize="0"/>
          <p:nvPr/>
        </p:nvPicPr>
        <p:blipFill>
          <a:blip r:embed="rId3">
            <a:alphaModFix/>
          </a:blip>
          <a:stretch>
            <a:fillRect/>
          </a:stretch>
        </p:blipFill>
        <p:spPr>
          <a:xfrm>
            <a:off x="4171775" y="726300"/>
            <a:ext cx="4754850" cy="3880181"/>
          </a:xfrm>
          <a:prstGeom prst="rect">
            <a:avLst/>
          </a:prstGeom>
          <a:noFill/>
          <a:ln>
            <a:noFill/>
          </a:ln>
        </p:spPr>
      </p:pic>
      <p:sp>
        <p:nvSpPr>
          <p:cNvPr id="3" name="Google Shape;120;p17">
            <a:extLst>
              <a:ext uri="{FF2B5EF4-FFF2-40B4-BE49-F238E27FC236}">
                <a16:creationId xmlns:a16="http://schemas.microsoft.com/office/drawing/2014/main" id="{932C4A64-6D8F-EE5F-2EEE-E47ACAF28DFD}"/>
              </a:ext>
            </a:extLst>
          </p:cNvPr>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7"/>
          <p:cNvSpPr txBox="1">
            <a:spLocks noGrp="1"/>
          </p:cNvSpPr>
          <p:nvPr>
            <p:ph type="title"/>
          </p:nvPr>
        </p:nvSpPr>
        <p:spPr>
          <a:xfrm>
            <a:off x="607125" y="546525"/>
            <a:ext cx="6287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Model Selection - Food Allergy Prediction </a:t>
            </a:r>
            <a:endParaRPr sz="2400">
              <a:solidFill>
                <a:srgbClr val="0C343D"/>
              </a:solidFill>
              <a:latin typeface="Times New Roman"/>
              <a:ea typeface="Times New Roman"/>
              <a:cs typeface="Times New Roman"/>
              <a:sym typeface="Times New Roman"/>
            </a:endParaRPr>
          </a:p>
        </p:txBody>
      </p:sp>
      <p:sp>
        <p:nvSpPr>
          <p:cNvPr id="213" name="Google Shape;213;p27"/>
          <p:cNvSpPr txBox="1"/>
          <p:nvPr/>
        </p:nvSpPr>
        <p:spPr>
          <a:xfrm>
            <a:off x="628050" y="1580950"/>
            <a:ext cx="7366200" cy="165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rgbClr val="434343"/>
                </a:solidFill>
                <a:latin typeface="Times New Roman"/>
                <a:ea typeface="Times New Roman"/>
                <a:cs typeface="Times New Roman"/>
                <a:sym typeface="Times New Roman"/>
              </a:rPr>
              <a:t>Cross-validation, F1 Score, Precision, and Recall  is </a:t>
            </a:r>
            <a:r>
              <a:rPr lang="en" sz="1700" b="1">
                <a:solidFill>
                  <a:srgbClr val="434343"/>
                </a:solidFill>
                <a:latin typeface="Times New Roman"/>
                <a:ea typeface="Times New Roman"/>
                <a:cs typeface="Times New Roman"/>
                <a:sym typeface="Times New Roman"/>
              </a:rPr>
              <a:t>primarily used in applied machine learning to estimate the skill of a machine learning model on unseen data</a:t>
            </a:r>
            <a:r>
              <a:rPr lang="en" sz="1700">
                <a:solidFill>
                  <a:srgbClr val="434343"/>
                </a:solidFill>
                <a:latin typeface="Times New Roman"/>
                <a:ea typeface="Times New Roman"/>
                <a:cs typeface="Times New Roman"/>
                <a:sym typeface="Times New Roman"/>
              </a:rPr>
              <a:t>. According to the evaluation </a:t>
            </a:r>
            <a:r>
              <a:rPr lang="en" sz="1700" b="1">
                <a:solidFill>
                  <a:srgbClr val="434343"/>
                </a:solidFill>
                <a:latin typeface="Times New Roman"/>
                <a:ea typeface="Times New Roman"/>
                <a:cs typeface="Times New Roman"/>
                <a:sym typeface="Times New Roman"/>
              </a:rPr>
              <a:t>LogisticRegression</a:t>
            </a:r>
            <a:r>
              <a:rPr lang="en" sz="1700">
                <a:solidFill>
                  <a:srgbClr val="434343"/>
                </a:solidFill>
                <a:latin typeface="Times New Roman"/>
                <a:ea typeface="Times New Roman"/>
                <a:cs typeface="Times New Roman"/>
                <a:sym typeface="Times New Roman"/>
              </a:rPr>
              <a:t>, </a:t>
            </a:r>
            <a:r>
              <a:rPr lang="en" sz="1700" b="1">
                <a:solidFill>
                  <a:srgbClr val="434343"/>
                </a:solidFill>
                <a:latin typeface="Times New Roman"/>
                <a:ea typeface="Times New Roman"/>
                <a:cs typeface="Times New Roman"/>
                <a:sym typeface="Times New Roman"/>
              </a:rPr>
              <a:t>RandomForest</a:t>
            </a:r>
            <a:r>
              <a:rPr lang="en" sz="1700">
                <a:solidFill>
                  <a:srgbClr val="434343"/>
                </a:solidFill>
                <a:latin typeface="Times New Roman"/>
                <a:ea typeface="Times New Roman"/>
                <a:cs typeface="Times New Roman"/>
                <a:sym typeface="Times New Roman"/>
              </a:rPr>
              <a:t>, and </a:t>
            </a:r>
            <a:r>
              <a:rPr lang="en" sz="1700" b="1">
                <a:solidFill>
                  <a:srgbClr val="434343"/>
                </a:solidFill>
                <a:latin typeface="Times New Roman"/>
                <a:ea typeface="Times New Roman"/>
                <a:cs typeface="Times New Roman"/>
                <a:sym typeface="Times New Roman"/>
              </a:rPr>
              <a:t>GaussianNB</a:t>
            </a:r>
            <a:r>
              <a:rPr lang="en" sz="1700">
                <a:solidFill>
                  <a:srgbClr val="434343"/>
                </a:solidFill>
                <a:latin typeface="Times New Roman"/>
                <a:ea typeface="Times New Roman"/>
                <a:cs typeface="Times New Roman"/>
                <a:sym typeface="Times New Roman"/>
              </a:rPr>
              <a:t> classifiers performed well. By considering the cross validation score and other factors, </a:t>
            </a:r>
            <a:r>
              <a:rPr lang="en" sz="1700" b="1">
                <a:solidFill>
                  <a:srgbClr val="434343"/>
                </a:solidFill>
                <a:latin typeface="Times New Roman"/>
                <a:ea typeface="Times New Roman"/>
                <a:cs typeface="Times New Roman"/>
                <a:sym typeface="Times New Roman"/>
              </a:rPr>
              <a:t>GaussianNB</a:t>
            </a:r>
            <a:r>
              <a:rPr lang="en" sz="1700">
                <a:solidFill>
                  <a:srgbClr val="434343"/>
                </a:solidFill>
                <a:latin typeface="Times New Roman"/>
                <a:ea typeface="Times New Roman"/>
                <a:cs typeface="Times New Roman"/>
                <a:sym typeface="Times New Roman"/>
              </a:rPr>
              <a:t> was chosen for final model.</a:t>
            </a:r>
            <a:endParaRPr sz="2100">
              <a:solidFill>
                <a:srgbClr val="434343"/>
              </a:solidFill>
              <a:latin typeface="Times New Roman"/>
              <a:ea typeface="Times New Roman"/>
              <a:cs typeface="Times New Roman"/>
              <a:sym typeface="Times New Roman"/>
            </a:endParaRPr>
          </a:p>
        </p:txBody>
      </p:sp>
      <p:sp>
        <p:nvSpPr>
          <p:cNvPr id="5" name="Google Shape;120;p17">
            <a:extLst>
              <a:ext uri="{FF2B5EF4-FFF2-40B4-BE49-F238E27FC236}">
                <a16:creationId xmlns:a16="http://schemas.microsoft.com/office/drawing/2014/main" id="{974E91FD-E79C-B500-5C54-FA9C68D32C1C}"/>
              </a:ext>
            </a:extLst>
          </p:cNvPr>
          <p:cNvSpPr txBox="1"/>
          <p:nvPr/>
        </p:nvSpPr>
        <p:spPr>
          <a:xfrm>
            <a:off x="1417036" y="4556707"/>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607125" y="546525"/>
            <a:ext cx="6287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Model Selection - Food Type Prediction </a:t>
            </a:r>
            <a:endParaRPr sz="2400">
              <a:solidFill>
                <a:srgbClr val="0C343D"/>
              </a:solidFill>
              <a:latin typeface="Times New Roman"/>
              <a:ea typeface="Times New Roman"/>
              <a:cs typeface="Times New Roman"/>
              <a:sym typeface="Times New Roman"/>
            </a:endParaRPr>
          </a:p>
        </p:txBody>
      </p:sp>
      <p:sp>
        <p:nvSpPr>
          <p:cNvPr id="219" name="Google Shape;219;p28"/>
          <p:cNvSpPr txBox="1"/>
          <p:nvPr/>
        </p:nvSpPr>
        <p:spPr>
          <a:xfrm>
            <a:off x="628050" y="1580950"/>
            <a:ext cx="4051800" cy="255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rgbClr val="434343"/>
                </a:solidFill>
                <a:latin typeface="Times New Roman"/>
                <a:ea typeface="Times New Roman"/>
                <a:cs typeface="Times New Roman"/>
                <a:sym typeface="Times New Roman"/>
              </a:rPr>
              <a:t>Cross-validation, F1 Score, Precision, and Recall is </a:t>
            </a:r>
            <a:r>
              <a:rPr lang="en" sz="1700" b="1">
                <a:solidFill>
                  <a:srgbClr val="434343"/>
                </a:solidFill>
                <a:latin typeface="Times New Roman"/>
                <a:ea typeface="Times New Roman"/>
                <a:cs typeface="Times New Roman"/>
                <a:sym typeface="Times New Roman"/>
              </a:rPr>
              <a:t>primarily used in applied machine learning to estimate the skill of a machine learning model on unseen data</a:t>
            </a:r>
            <a:r>
              <a:rPr lang="en" sz="1700">
                <a:solidFill>
                  <a:srgbClr val="434343"/>
                </a:solidFill>
                <a:latin typeface="Times New Roman"/>
                <a:ea typeface="Times New Roman"/>
                <a:cs typeface="Times New Roman"/>
                <a:sym typeface="Times New Roman"/>
              </a:rPr>
              <a:t>. According to the evaluation </a:t>
            </a:r>
            <a:r>
              <a:rPr lang="en" sz="1700" b="1">
                <a:solidFill>
                  <a:srgbClr val="434343"/>
                </a:solidFill>
                <a:latin typeface="Times New Roman"/>
                <a:ea typeface="Times New Roman"/>
                <a:cs typeface="Times New Roman"/>
                <a:sym typeface="Times New Roman"/>
              </a:rPr>
              <a:t>Tree-Based Classifiers</a:t>
            </a:r>
            <a:r>
              <a:rPr lang="en" sz="1700">
                <a:solidFill>
                  <a:srgbClr val="434343"/>
                </a:solidFill>
                <a:latin typeface="Times New Roman"/>
                <a:ea typeface="Times New Roman"/>
                <a:cs typeface="Times New Roman"/>
                <a:sym typeface="Times New Roman"/>
              </a:rPr>
              <a:t> performed well. So, </a:t>
            </a:r>
            <a:r>
              <a:rPr lang="en" sz="1700" b="1">
                <a:solidFill>
                  <a:srgbClr val="434343"/>
                </a:solidFill>
                <a:latin typeface="Times New Roman"/>
                <a:ea typeface="Times New Roman"/>
                <a:cs typeface="Times New Roman"/>
                <a:sym typeface="Times New Roman"/>
              </a:rPr>
              <a:t>DecisionTreeClassifier</a:t>
            </a:r>
            <a:r>
              <a:rPr lang="en" sz="1700">
                <a:solidFill>
                  <a:srgbClr val="434343"/>
                </a:solidFill>
                <a:latin typeface="Times New Roman"/>
                <a:ea typeface="Times New Roman"/>
                <a:cs typeface="Times New Roman"/>
                <a:sym typeface="Times New Roman"/>
              </a:rPr>
              <a:t> was chosen for final model.</a:t>
            </a:r>
            <a:endParaRPr sz="1700">
              <a:solidFill>
                <a:srgbClr val="434343"/>
              </a:solidFill>
              <a:latin typeface="Times New Roman"/>
              <a:ea typeface="Times New Roman"/>
              <a:cs typeface="Times New Roman"/>
              <a:sym typeface="Times New Roman"/>
            </a:endParaRPr>
          </a:p>
        </p:txBody>
      </p:sp>
      <p:pic>
        <p:nvPicPr>
          <p:cNvPr id="220" name="Google Shape;220;p28"/>
          <p:cNvPicPr preferRelativeResize="0"/>
          <p:nvPr/>
        </p:nvPicPr>
        <p:blipFill>
          <a:blip r:embed="rId3">
            <a:alphaModFix/>
          </a:blip>
          <a:stretch>
            <a:fillRect/>
          </a:stretch>
        </p:blipFill>
        <p:spPr>
          <a:xfrm>
            <a:off x="4777525" y="1200725"/>
            <a:ext cx="4159350" cy="3478147"/>
          </a:xfrm>
          <a:prstGeom prst="rect">
            <a:avLst/>
          </a:prstGeom>
          <a:noFill/>
          <a:ln>
            <a:noFill/>
          </a:ln>
        </p:spPr>
      </p:pic>
      <p:sp>
        <p:nvSpPr>
          <p:cNvPr id="3" name="Google Shape;120;p17">
            <a:extLst>
              <a:ext uri="{FF2B5EF4-FFF2-40B4-BE49-F238E27FC236}">
                <a16:creationId xmlns:a16="http://schemas.microsoft.com/office/drawing/2014/main" id="{4A7DB152-21BF-8FEF-BD35-B94E751C1571}"/>
              </a:ext>
            </a:extLst>
          </p:cNvPr>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607125" y="546525"/>
            <a:ext cx="24387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Real World Test </a:t>
            </a:r>
            <a:endParaRPr sz="2400">
              <a:solidFill>
                <a:srgbClr val="0C343D"/>
              </a:solidFill>
              <a:latin typeface="Times New Roman"/>
              <a:ea typeface="Times New Roman"/>
              <a:cs typeface="Times New Roman"/>
              <a:sym typeface="Times New Roman"/>
            </a:endParaRPr>
          </a:p>
        </p:txBody>
      </p:sp>
      <p:pic>
        <p:nvPicPr>
          <p:cNvPr id="226" name="Google Shape;226;p29"/>
          <p:cNvPicPr preferRelativeResize="0"/>
          <p:nvPr/>
        </p:nvPicPr>
        <p:blipFill>
          <a:blip r:embed="rId3">
            <a:alphaModFix/>
          </a:blip>
          <a:stretch>
            <a:fillRect/>
          </a:stretch>
        </p:blipFill>
        <p:spPr>
          <a:xfrm>
            <a:off x="414375" y="1287525"/>
            <a:ext cx="8577226" cy="1012825"/>
          </a:xfrm>
          <a:prstGeom prst="rect">
            <a:avLst/>
          </a:prstGeom>
          <a:noFill/>
          <a:ln>
            <a:noFill/>
          </a:ln>
        </p:spPr>
      </p:pic>
      <p:pic>
        <p:nvPicPr>
          <p:cNvPr id="227" name="Google Shape;227;p29"/>
          <p:cNvPicPr preferRelativeResize="0"/>
          <p:nvPr/>
        </p:nvPicPr>
        <p:blipFill>
          <a:blip r:embed="rId4">
            <a:alphaModFix/>
          </a:blip>
          <a:stretch>
            <a:fillRect/>
          </a:stretch>
        </p:blipFill>
        <p:spPr>
          <a:xfrm>
            <a:off x="414375" y="2375925"/>
            <a:ext cx="8577226" cy="2448075"/>
          </a:xfrm>
          <a:prstGeom prst="rect">
            <a:avLst/>
          </a:prstGeom>
          <a:noFill/>
          <a:ln>
            <a:noFill/>
          </a:ln>
        </p:spPr>
      </p:pic>
      <p:sp>
        <p:nvSpPr>
          <p:cNvPr id="3" name="Google Shape;120;p17">
            <a:extLst>
              <a:ext uri="{FF2B5EF4-FFF2-40B4-BE49-F238E27FC236}">
                <a16:creationId xmlns:a16="http://schemas.microsoft.com/office/drawing/2014/main" id="{72B29075-F12C-97F9-F672-4F17B705173E}"/>
              </a:ext>
            </a:extLst>
          </p:cNvPr>
          <p:cNvSpPr txBox="1"/>
          <p:nvPr/>
        </p:nvSpPr>
        <p:spPr>
          <a:xfrm>
            <a:off x="1253750" y="4728157"/>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63475" y="309725"/>
            <a:ext cx="8066400" cy="8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a:solidFill>
                  <a:srgbClr val="0C343D"/>
                </a:solidFill>
                <a:latin typeface="Times New Roman"/>
                <a:ea typeface="Times New Roman"/>
                <a:cs typeface="Times New Roman"/>
                <a:sym typeface="Times New Roman"/>
              </a:rPr>
              <a:t>Supervisor: Ms. Manori Gamage</a:t>
            </a:r>
            <a:endParaRPr sz="2400" b="0">
              <a:solidFill>
                <a:srgbClr val="0C343D"/>
              </a:solidFill>
              <a:latin typeface="Times New Roman"/>
              <a:ea typeface="Times New Roman"/>
              <a:cs typeface="Times New Roman"/>
              <a:sym typeface="Times New Roman"/>
            </a:endParaRPr>
          </a:p>
          <a:p>
            <a:pPr marL="0" lvl="0" indent="0" algn="l" rtl="0">
              <a:spcBef>
                <a:spcPts val="0"/>
              </a:spcBef>
              <a:spcAft>
                <a:spcPts val="0"/>
              </a:spcAft>
              <a:buNone/>
            </a:pPr>
            <a:r>
              <a:rPr lang="en" sz="2400" b="0">
                <a:solidFill>
                  <a:srgbClr val="0C343D"/>
                </a:solidFill>
                <a:latin typeface="Times New Roman"/>
                <a:ea typeface="Times New Roman"/>
                <a:cs typeface="Times New Roman"/>
                <a:sym typeface="Times New Roman"/>
              </a:rPr>
              <a:t>Co-Supervisor: Ms. Chathurangika Kahandawaarachchi</a:t>
            </a:r>
            <a:endParaRPr sz="2400" b="0">
              <a:solidFill>
                <a:srgbClr val="0C343D"/>
              </a:solidFill>
              <a:latin typeface="Times New Roman"/>
              <a:ea typeface="Times New Roman"/>
              <a:cs typeface="Times New Roman"/>
              <a:sym typeface="Times New Roman"/>
            </a:endParaRPr>
          </a:p>
        </p:txBody>
      </p:sp>
      <p:sp>
        <p:nvSpPr>
          <p:cNvPr id="98" name="Google Shape;98;p14"/>
          <p:cNvSpPr txBox="1">
            <a:spLocks noGrp="1"/>
          </p:cNvSpPr>
          <p:nvPr>
            <p:ph type="body" idx="1"/>
          </p:nvPr>
        </p:nvSpPr>
        <p:spPr>
          <a:xfrm>
            <a:off x="863475" y="1852500"/>
            <a:ext cx="4147500" cy="2261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800">
                <a:solidFill>
                  <a:srgbClr val="434343"/>
                </a:solidFill>
                <a:latin typeface="Times New Roman"/>
                <a:ea typeface="Times New Roman"/>
                <a:cs typeface="Times New Roman"/>
                <a:sym typeface="Times New Roman"/>
              </a:rPr>
              <a:t>Group Members:</a:t>
            </a:r>
            <a:endParaRPr sz="1800">
              <a:solidFill>
                <a:srgbClr val="434343"/>
              </a:solidFill>
              <a:latin typeface="Times New Roman"/>
              <a:ea typeface="Times New Roman"/>
              <a:cs typeface="Times New Roman"/>
              <a:sym typeface="Times New Roman"/>
            </a:endParaRPr>
          </a:p>
          <a:p>
            <a:pPr marL="457200" lvl="0" indent="-325755" algn="l" rtl="0">
              <a:lnSpc>
                <a:spcPct val="100000"/>
              </a:lnSpc>
              <a:spcBef>
                <a:spcPts val="1200"/>
              </a:spcBef>
              <a:spcAft>
                <a:spcPts val="0"/>
              </a:spcAft>
              <a:buClr>
                <a:srgbClr val="000000"/>
              </a:buClr>
              <a:buSzPct val="100000"/>
              <a:buFont typeface="Times New Roman"/>
              <a:buAutoNum type="arabicPeriod"/>
            </a:pPr>
            <a:r>
              <a:rPr lang="en" sz="1800">
                <a:solidFill>
                  <a:srgbClr val="000000"/>
                </a:solidFill>
                <a:latin typeface="Times New Roman"/>
                <a:ea typeface="Times New Roman"/>
                <a:cs typeface="Times New Roman"/>
                <a:sym typeface="Times New Roman"/>
              </a:rPr>
              <a:t>Nawarathne I.K.S.S. | IT19213972</a:t>
            </a:r>
            <a:endParaRPr sz="18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457200" lvl="0" indent="-325755" algn="l" rtl="0">
              <a:lnSpc>
                <a:spcPct val="100000"/>
              </a:lnSpc>
              <a:spcBef>
                <a:spcPts val="0"/>
              </a:spcBef>
              <a:spcAft>
                <a:spcPts val="0"/>
              </a:spcAft>
              <a:buClr>
                <a:srgbClr val="000000"/>
              </a:buClr>
              <a:buSzPct val="100000"/>
              <a:buFont typeface="Times New Roman"/>
              <a:buAutoNum type="arabicPeriod"/>
            </a:pPr>
            <a:r>
              <a:rPr lang="en" sz="1800">
                <a:solidFill>
                  <a:srgbClr val="000000"/>
                </a:solidFill>
                <a:latin typeface="Times New Roman"/>
                <a:ea typeface="Times New Roman"/>
                <a:cs typeface="Times New Roman"/>
                <a:sym typeface="Times New Roman"/>
              </a:rPr>
              <a:t>Ahamed M.F.A | IT19111070 </a:t>
            </a:r>
            <a:endParaRPr sz="18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457200" lvl="0" indent="-325755" algn="l" rtl="0">
              <a:lnSpc>
                <a:spcPct val="100000"/>
              </a:lnSpc>
              <a:spcBef>
                <a:spcPts val="0"/>
              </a:spcBef>
              <a:spcAft>
                <a:spcPts val="0"/>
              </a:spcAft>
              <a:buClr>
                <a:srgbClr val="000000"/>
              </a:buClr>
              <a:buSzPct val="100000"/>
              <a:buFont typeface="Times New Roman"/>
              <a:buAutoNum type="arabicPeriod"/>
            </a:pPr>
            <a:r>
              <a:rPr lang="en" sz="1800">
                <a:solidFill>
                  <a:srgbClr val="000000"/>
                </a:solidFill>
                <a:latin typeface="Times New Roman"/>
                <a:ea typeface="Times New Roman"/>
                <a:cs typeface="Times New Roman"/>
                <a:sym typeface="Times New Roman"/>
              </a:rPr>
              <a:t>Muhassan Faizal | IT19212050</a:t>
            </a:r>
            <a:endParaRPr sz="18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457200" lvl="0" indent="-325755" algn="l" rtl="0">
              <a:lnSpc>
                <a:spcPct val="100000"/>
              </a:lnSpc>
              <a:spcBef>
                <a:spcPts val="0"/>
              </a:spcBef>
              <a:spcAft>
                <a:spcPts val="0"/>
              </a:spcAft>
              <a:buClr>
                <a:srgbClr val="000000"/>
              </a:buClr>
              <a:buSzPct val="100000"/>
              <a:buFont typeface="Times New Roman"/>
              <a:buAutoNum type="arabicPeriod"/>
            </a:pPr>
            <a:r>
              <a:rPr lang="en" sz="1800">
                <a:solidFill>
                  <a:srgbClr val="000000"/>
                </a:solidFill>
                <a:latin typeface="Times New Roman"/>
                <a:ea typeface="Times New Roman"/>
                <a:cs typeface="Times New Roman"/>
                <a:sym typeface="Times New Roman"/>
              </a:rPr>
              <a:t>Chirathma V G B | IT19218090 </a:t>
            </a:r>
            <a:endParaRPr sz="18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0"/>
          <p:cNvPicPr preferRelativeResize="0"/>
          <p:nvPr/>
        </p:nvPicPr>
        <p:blipFill>
          <a:blip r:embed="rId3">
            <a:alphaModFix/>
          </a:blip>
          <a:stretch>
            <a:fillRect/>
          </a:stretch>
        </p:blipFill>
        <p:spPr>
          <a:xfrm>
            <a:off x="207350" y="585525"/>
            <a:ext cx="8839200" cy="1638935"/>
          </a:xfrm>
          <a:prstGeom prst="rect">
            <a:avLst/>
          </a:prstGeom>
          <a:noFill/>
          <a:ln>
            <a:noFill/>
          </a:ln>
        </p:spPr>
      </p:pic>
      <p:sp>
        <p:nvSpPr>
          <p:cNvPr id="233" name="Google Shape;233;p30"/>
          <p:cNvSpPr txBox="1"/>
          <p:nvPr/>
        </p:nvSpPr>
        <p:spPr>
          <a:xfrm>
            <a:off x="326450" y="2620475"/>
            <a:ext cx="82092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700">
              <a:solidFill>
                <a:srgbClr val="434343"/>
              </a:solidFill>
              <a:latin typeface="Times New Roman"/>
              <a:ea typeface="Times New Roman"/>
              <a:cs typeface="Times New Roman"/>
              <a:sym typeface="Times New Roman"/>
            </a:endParaRPr>
          </a:p>
        </p:txBody>
      </p:sp>
      <p:sp>
        <p:nvSpPr>
          <p:cNvPr id="234" name="Google Shape;234;p30"/>
          <p:cNvSpPr txBox="1"/>
          <p:nvPr/>
        </p:nvSpPr>
        <p:spPr>
          <a:xfrm>
            <a:off x="445550" y="2663800"/>
            <a:ext cx="7971000" cy="7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solidFill>
                  <a:srgbClr val="434343"/>
                </a:solidFill>
                <a:latin typeface="Times New Roman"/>
                <a:ea typeface="Times New Roman"/>
                <a:cs typeface="Times New Roman"/>
                <a:sym typeface="Times New Roman"/>
              </a:rPr>
              <a:t>For now, only the food allergy and the food type is predicted. I’m planning on implementing food item prediction also.</a:t>
            </a:r>
            <a:endParaRPr sz="1700">
              <a:solidFill>
                <a:srgbClr val="434343"/>
              </a:solidFill>
              <a:latin typeface="Times New Roman"/>
              <a:ea typeface="Times New Roman"/>
              <a:cs typeface="Times New Roman"/>
              <a:sym typeface="Times New Roman"/>
            </a:endParaRPr>
          </a:p>
        </p:txBody>
      </p:sp>
      <p:sp>
        <p:nvSpPr>
          <p:cNvPr id="3" name="Google Shape;120;p17">
            <a:extLst>
              <a:ext uri="{FF2B5EF4-FFF2-40B4-BE49-F238E27FC236}">
                <a16:creationId xmlns:a16="http://schemas.microsoft.com/office/drawing/2014/main" id="{3DA58F7A-B1AC-9C33-7321-6FC597CC38C3}"/>
              </a:ext>
            </a:extLst>
          </p:cNvPr>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1026450" y="644775"/>
            <a:ext cx="4471200"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0C343D"/>
                </a:solidFill>
                <a:latin typeface="Times New Roman"/>
                <a:ea typeface="Times New Roman"/>
                <a:cs typeface="Times New Roman"/>
                <a:sym typeface="Times New Roman"/>
              </a:rPr>
              <a:t>Ahamed M.F.A | IT19111070</a:t>
            </a:r>
            <a:endParaRPr sz="2500">
              <a:solidFill>
                <a:srgbClr val="0C343D"/>
              </a:solidFill>
              <a:latin typeface="Times New Roman"/>
              <a:ea typeface="Times New Roman"/>
              <a:cs typeface="Times New Roman"/>
              <a:sym typeface="Times New Roman"/>
            </a:endParaRPr>
          </a:p>
        </p:txBody>
      </p:sp>
      <p:sp>
        <p:nvSpPr>
          <p:cNvPr id="240" name="Google Shape;240;p31"/>
          <p:cNvSpPr txBox="1">
            <a:spLocks noGrp="1"/>
          </p:cNvSpPr>
          <p:nvPr>
            <p:ph type="title" idx="4294967295"/>
          </p:nvPr>
        </p:nvSpPr>
        <p:spPr>
          <a:xfrm>
            <a:off x="0" y="2193925"/>
            <a:ext cx="3241675" cy="377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solidFill>
                  <a:srgbClr val="666666"/>
                </a:solidFill>
                <a:latin typeface="Times New Roman"/>
                <a:ea typeface="Times New Roman"/>
                <a:cs typeface="Times New Roman"/>
                <a:sym typeface="Times New Roman"/>
              </a:rPr>
              <a:t>Individual Component: </a:t>
            </a:r>
            <a:endParaRPr b="0">
              <a:solidFill>
                <a:srgbClr val="666666"/>
              </a:solidFill>
              <a:latin typeface="Times New Roman"/>
              <a:ea typeface="Times New Roman"/>
              <a:cs typeface="Times New Roman"/>
              <a:sym typeface="Times New Roman"/>
            </a:endParaRPr>
          </a:p>
        </p:txBody>
      </p:sp>
      <p:sp>
        <p:nvSpPr>
          <p:cNvPr id="241" name="Google Shape;241;p31"/>
          <p:cNvSpPr txBox="1">
            <a:spLocks noGrp="1"/>
          </p:cNvSpPr>
          <p:nvPr>
            <p:ph type="title" idx="4294967295"/>
          </p:nvPr>
        </p:nvSpPr>
        <p:spPr>
          <a:xfrm>
            <a:off x="0" y="3073400"/>
            <a:ext cx="6870700" cy="75565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000000"/>
              </a:buClr>
              <a:buSzPts val="2400"/>
              <a:buFont typeface="Arial"/>
              <a:buNone/>
            </a:pPr>
            <a:r>
              <a:rPr lang="en" sz="2400">
                <a:solidFill>
                  <a:srgbClr val="0C343D"/>
                </a:solidFill>
                <a:latin typeface="Times New Roman"/>
                <a:ea typeface="Times New Roman"/>
                <a:cs typeface="Times New Roman"/>
                <a:sym typeface="Times New Roman"/>
              </a:rPr>
              <a:t>Allergy Free Recipe</a:t>
            </a:r>
            <a:r>
              <a:rPr lang="en" sz="2400" b="0">
                <a:solidFill>
                  <a:srgbClr val="0C343D"/>
                </a:solidFill>
                <a:latin typeface="Times New Roman"/>
                <a:ea typeface="Times New Roman"/>
                <a:cs typeface="Times New Roman"/>
                <a:sym typeface="Times New Roman"/>
              </a:rPr>
              <a:t> and </a:t>
            </a:r>
            <a:r>
              <a:rPr lang="en" sz="2400">
                <a:solidFill>
                  <a:srgbClr val="0C343D"/>
                </a:solidFill>
                <a:latin typeface="Times New Roman"/>
                <a:ea typeface="Times New Roman"/>
                <a:cs typeface="Times New Roman"/>
                <a:sym typeface="Times New Roman"/>
              </a:rPr>
              <a:t>Food Restriction</a:t>
            </a:r>
            <a:r>
              <a:rPr lang="en" sz="2400" b="0">
                <a:solidFill>
                  <a:srgbClr val="0C343D"/>
                </a:solidFill>
                <a:latin typeface="Times New Roman"/>
                <a:ea typeface="Times New Roman"/>
                <a:cs typeface="Times New Roman"/>
                <a:sym typeface="Times New Roman"/>
              </a:rPr>
              <a:t> App</a:t>
            </a:r>
            <a:endParaRPr sz="2400" b="0">
              <a:solidFill>
                <a:srgbClr val="0C343D"/>
              </a:solidFill>
              <a:latin typeface="Times New Roman"/>
              <a:ea typeface="Times New Roman"/>
              <a:cs typeface="Times New Roman"/>
              <a:sym typeface="Times New Roman"/>
            </a:endParaRPr>
          </a:p>
        </p:txBody>
      </p:sp>
      <p:pic>
        <p:nvPicPr>
          <p:cNvPr id="3" name="Picture 3">
            <a:extLst>
              <a:ext uri="{FF2B5EF4-FFF2-40B4-BE49-F238E27FC236}">
                <a16:creationId xmlns:a16="http://schemas.microsoft.com/office/drawing/2014/main" id="{5CC18BE4-550C-2537-7522-849C8A9B4746}"/>
              </a:ext>
            </a:extLst>
          </p:cNvPr>
          <p:cNvPicPr>
            <a:picLocks noChangeAspect="1"/>
          </p:cNvPicPr>
          <p:nvPr/>
        </p:nvPicPr>
        <p:blipFill>
          <a:blip r:embed="rId3"/>
          <a:stretch>
            <a:fillRect/>
          </a:stretch>
        </p:blipFill>
        <p:spPr>
          <a:xfrm>
            <a:off x="5078185" y="591539"/>
            <a:ext cx="1756065" cy="177090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p:nvPr/>
        </p:nvSpPr>
        <p:spPr>
          <a:xfrm>
            <a:off x="805900" y="615600"/>
            <a:ext cx="4242065" cy="461624"/>
          </a:xfrm>
          <a:prstGeom prst="rect">
            <a:avLst/>
          </a:prstGeom>
          <a:noFill/>
          <a:ln>
            <a:noFill/>
          </a:ln>
        </p:spPr>
        <p:txBody>
          <a:bodyPr spcFirstLastPara="1" wrap="square" lIns="91425" tIns="45700" rIns="91425" bIns="45700" anchor="t" anchorCtr="0">
            <a:spAutoFit/>
          </a:bodyPr>
          <a:lstStyle/>
          <a:p>
            <a:r>
              <a:rPr lang="en" sz="2400" b="1" dirty="0">
                <a:solidFill>
                  <a:srgbClr val="0C343D"/>
                </a:solidFill>
                <a:latin typeface="Times New Roman"/>
                <a:cs typeface="Times New Roman"/>
                <a:sym typeface="Times New Roman"/>
              </a:rPr>
              <a:t>Research Problem</a:t>
            </a:r>
            <a:endParaRPr lang="en-US" dirty="0"/>
          </a:p>
        </p:txBody>
      </p:sp>
      <p:sp>
        <p:nvSpPr>
          <p:cNvPr id="249" name="Google Shape;249;p32"/>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3" name="Picture 2" descr="A picture containing text&#10;&#10;Description automatically generated">
            <a:extLst>
              <a:ext uri="{FF2B5EF4-FFF2-40B4-BE49-F238E27FC236}">
                <a16:creationId xmlns:a16="http://schemas.microsoft.com/office/drawing/2014/main" id="{DE6C4C27-1819-8D46-065B-380C324D8D20}"/>
              </a:ext>
            </a:extLst>
          </p:cNvPr>
          <p:cNvPicPr>
            <a:picLocks noChangeAspect="1"/>
          </p:cNvPicPr>
          <p:nvPr/>
        </p:nvPicPr>
        <p:blipFill>
          <a:blip r:embed="rId3"/>
          <a:stretch>
            <a:fillRect/>
          </a:stretch>
        </p:blipFill>
        <p:spPr>
          <a:xfrm>
            <a:off x="50442" y="4688959"/>
            <a:ext cx="1605235" cy="414710"/>
          </a:xfrm>
          <a:prstGeom prst="rect">
            <a:avLst/>
          </a:prstGeom>
        </p:spPr>
      </p:pic>
      <p:graphicFrame>
        <p:nvGraphicFramePr>
          <p:cNvPr id="251" name="Google Shape;248;p32">
            <a:extLst>
              <a:ext uri="{FF2B5EF4-FFF2-40B4-BE49-F238E27FC236}">
                <a16:creationId xmlns:a16="http://schemas.microsoft.com/office/drawing/2014/main" id="{EF23E3A5-774F-0E90-00CD-AE45F626E1D4}"/>
              </a:ext>
            </a:extLst>
          </p:cNvPr>
          <p:cNvGraphicFramePr/>
          <p:nvPr/>
        </p:nvGraphicFramePr>
        <p:xfrm>
          <a:off x="776998" y="1697944"/>
          <a:ext cx="7590000" cy="2031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p:nvPr/>
        </p:nvSpPr>
        <p:spPr>
          <a:xfrm>
            <a:off x="805900" y="615600"/>
            <a:ext cx="4210750" cy="461624"/>
          </a:xfrm>
          <a:prstGeom prst="rect">
            <a:avLst/>
          </a:prstGeom>
          <a:noFill/>
          <a:ln>
            <a:noFill/>
          </a:ln>
        </p:spPr>
        <p:txBody>
          <a:bodyPr spcFirstLastPara="1" wrap="square" lIns="91425" tIns="45700" rIns="91425" bIns="45700" anchor="t" anchorCtr="0">
            <a:spAutoFit/>
          </a:bodyPr>
          <a:lstStyle/>
          <a:p>
            <a:r>
              <a:rPr lang="en" sz="2400" b="1" dirty="0">
                <a:solidFill>
                  <a:srgbClr val="0C343D"/>
                </a:solidFill>
                <a:latin typeface="Times New Roman"/>
                <a:cs typeface="Times New Roman"/>
                <a:sym typeface="Times New Roman"/>
              </a:rPr>
              <a:t>Overall Component Explained</a:t>
            </a:r>
            <a:endParaRPr lang="en-US" dirty="0"/>
          </a:p>
        </p:txBody>
      </p:sp>
      <p:sp>
        <p:nvSpPr>
          <p:cNvPr id="249" name="Google Shape;249;p32"/>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3" name="Picture 2" descr="A picture containing text&#10;&#10;Description automatically generated">
            <a:extLst>
              <a:ext uri="{FF2B5EF4-FFF2-40B4-BE49-F238E27FC236}">
                <a16:creationId xmlns:a16="http://schemas.microsoft.com/office/drawing/2014/main" id="{DE6C4C27-1819-8D46-065B-380C324D8D20}"/>
              </a:ext>
            </a:extLst>
          </p:cNvPr>
          <p:cNvPicPr>
            <a:picLocks noChangeAspect="1"/>
          </p:cNvPicPr>
          <p:nvPr/>
        </p:nvPicPr>
        <p:blipFill>
          <a:blip r:embed="rId3"/>
          <a:stretch>
            <a:fillRect/>
          </a:stretch>
        </p:blipFill>
        <p:spPr>
          <a:xfrm>
            <a:off x="50442" y="4688959"/>
            <a:ext cx="1605235" cy="414710"/>
          </a:xfrm>
          <a:prstGeom prst="rect">
            <a:avLst/>
          </a:prstGeom>
        </p:spPr>
      </p:pic>
      <p:sp>
        <p:nvSpPr>
          <p:cNvPr id="15" name="TextBox 14">
            <a:extLst>
              <a:ext uri="{FF2B5EF4-FFF2-40B4-BE49-F238E27FC236}">
                <a16:creationId xmlns:a16="http://schemas.microsoft.com/office/drawing/2014/main" id="{DC0BA2C6-96DD-8FC3-B5BE-A42556787179}"/>
              </a:ext>
            </a:extLst>
          </p:cNvPr>
          <p:cNvSpPr txBox="1"/>
          <p:nvPr/>
        </p:nvSpPr>
        <p:spPr>
          <a:xfrm>
            <a:off x="900308" y="1604897"/>
            <a:ext cx="514741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Establish an Allergy free food app that Predict Recipes which does not contain Allergens and have functions such as searching Allergens and finding Recipes of Food Items, share known Recipe to others in Forum, Specify the Recipe by Food preference such as Halal, Kosher and Vegan</a:t>
            </a:r>
            <a:endParaRPr lang="en-US" dirty="0"/>
          </a:p>
        </p:txBody>
      </p:sp>
    </p:spTree>
    <p:extLst>
      <p:ext uri="{BB962C8B-B14F-4D97-AF65-F5344CB8AC3E}">
        <p14:creationId xmlns:p14="http://schemas.microsoft.com/office/powerpoint/2010/main" val="3577470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p:nvPr/>
        </p:nvSpPr>
        <p:spPr>
          <a:xfrm>
            <a:off x="766756" y="153703"/>
            <a:ext cx="4210750" cy="461624"/>
          </a:xfrm>
          <a:prstGeom prst="rect">
            <a:avLst/>
          </a:prstGeom>
          <a:noFill/>
          <a:ln>
            <a:noFill/>
          </a:ln>
        </p:spPr>
        <p:txBody>
          <a:bodyPr spcFirstLastPara="1" wrap="square" lIns="91425" tIns="45700" rIns="91425" bIns="45700" anchor="t" anchorCtr="0">
            <a:spAutoFit/>
          </a:bodyPr>
          <a:lstStyle/>
          <a:p>
            <a:r>
              <a:rPr lang="en" sz="2400" b="1" dirty="0">
                <a:solidFill>
                  <a:srgbClr val="0C343D"/>
                </a:solidFill>
                <a:latin typeface="Times New Roman"/>
                <a:cs typeface="Times New Roman"/>
                <a:sym typeface="Times New Roman"/>
              </a:rPr>
              <a:t>Specific Objectives</a:t>
            </a:r>
            <a:endParaRPr lang="en-US" dirty="0"/>
          </a:p>
        </p:txBody>
      </p:sp>
      <p:sp>
        <p:nvSpPr>
          <p:cNvPr id="249" name="Google Shape;249;p32"/>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3" name="Picture 2" descr="A picture containing text&#10;&#10;Description automatically generated">
            <a:extLst>
              <a:ext uri="{FF2B5EF4-FFF2-40B4-BE49-F238E27FC236}">
                <a16:creationId xmlns:a16="http://schemas.microsoft.com/office/drawing/2014/main" id="{DE6C4C27-1819-8D46-065B-380C324D8D20}"/>
              </a:ext>
            </a:extLst>
          </p:cNvPr>
          <p:cNvPicPr>
            <a:picLocks noChangeAspect="1"/>
          </p:cNvPicPr>
          <p:nvPr/>
        </p:nvPicPr>
        <p:blipFill>
          <a:blip r:embed="rId3"/>
          <a:stretch>
            <a:fillRect/>
          </a:stretch>
        </p:blipFill>
        <p:spPr>
          <a:xfrm>
            <a:off x="50442" y="4688959"/>
            <a:ext cx="1605235" cy="414710"/>
          </a:xfrm>
          <a:prstGeom prst="rect">
            <a:avLst/>
          </a:prstGeom>
        </p:spPr>
      </p:pic>
      <p:sp>
        <p:nvSpPr>
          <p:cNvPr id="15" name="TextBox 14">
            <a:extLst>
              <a:ext uri="{FF2B5EF4-FFF2-40B4-BE49-F238E27FC236}">
                <a16:creationId xmlns:a16="http://schemas.microsoft.com/office/drawing/2014/main" id="{DC0BA2C6-96DD-8FC3-B5BE-A42556787179}"/>
              </a:ext>
            </a:extLst>
          </p:cNvPr>
          <p:cNvSpPr txBox="1"/>
          <p:nvPr/>
        </p:nvSpPr>
        <p:spPr>
          <a:xfrm>
            <a:off x="853335" y="806362"/>
            <a:ext cx="6071208"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Create</a:t>
            </a:r>
            <a:r>
              <a:rPr lang="en-US" dirty="0">
                <a:ea typeface="+mn-lt"/>
                <a:cs typeface="+mn-lt"/>
              </a:rPr>
              <a:t> a Forum to active discussion </a:t>
            </a:r>
            <a:endParaRPr lang="en-US" dirty="0"/>
          </a:p>
          <a:p>
            <a:pPr marL="285750" indent="-285750">
              <a:buFont typeface="Arial"/>
              <a:buChar char="•"/>
            </a:pPr>
            <a:endParaRPr lang="en-US" dirty="0">
              <a:ea typeface="+mn-lt"/>
              <a:cs typeface="+mn-lt"/>
            </a:endParaRPr>
          </a:p>
          <a:p>
            <a:r>
              <a:rPr lang="en-US" sz="1400" dirty="0">
                <a:ea typeface="+mn-lt"/>
                <a:cs typeface="+mn-lt"/>
              </a:rPr>
              <a:t>The purpose of this platform is to engage people around the world to engage and ask doubts and questions of food allergy and post their recipes which does not contain the allergens. This enables sharing knowledge on food allergy and help people to aware of their Food Allergen. And have voting system to display the reliability of the content </a:t>
            </a:r>
            <a:endParaRPr lang="en-US"/>
          </a:p>
          <a:p>
            <a:pPr marL="285750" indent="-285750">
              <a:buFont typeface="Arial"/>
              <a:buChar char="•"/>
            </a:pPr>
            <a:endParaRPr lang="en-US" dirty="0"/>
          </a:p>
          <a:p>
            <a:pPr marL="285750" indent="-285750">
              <a:buFont typeface="Arial"/>
              <a:buChar char="•"/>
            </a:pPr>
            <a:r>
              <a:rPr lang="en-US" dirty="0">
                <a:ea typeface="+mn-lt"/>
                <a:cs typeface="+mn-lt"/>
              </a:rPr>
              <a:t>Profile for User</a:t>
            </a:r>
            <a:endParaRPr lang="en-US" dirty="0"/>
          </a:p>
          <a:p>
            <a:pPr marL="285750" indent="-285750">
              <a:buFont typeface="Arial"/>
              <a:buChar char="•"/>
            </a:pPr>
            <a:endParaRPr lang="en-US" dirty="0">
              <a:ea typeface="+mn-lt"/>
              <a:cs typeface="+mn-lt"/>
            </a:endParaRPr>
          </a:p>
          <a:p>
            <a:r>
              <a:rPr lang="en-US" sz="1400" dirty="0">
                <a:ea typeface="+mn-lt"/>
                <a:cs typeface="+mn-lt"/>
              </a:rPr>
              <a:t>There are people with different Food Allergens, and they have their own specific Allergies, so we must customize them for the user. The profile will take user details of food allergy. This help user to identify other user through the forum and it’s easy to make a specific suggestion according to user Allergy </a:t>
            </a:r>
            <a:endParaRPr lang="en-US" sz="1400"/>
          </a:p>
          <a:p>
            <a:pPr marL="285750" indent="-285750">
              <a:buFont typeface="Arial"/>
              <a:buChar char="•"/>
            </a:pPr>
            <a:endParaRPr lang="en-US" dirty="0"/>
          </a:p>
        </p:txBody>
      </p:sp>
    </p:spTree>
    <p:extLst>
      <p:ext uri="{BB962C8B-B14F-4D97-AF65-F5344CB8AC3E}">
        <p14:creationId xmlns:p14="http://schemas.microsoft.com/office/powerpoint/2010/main" val="3166602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p:nvPr/>
        </p:nvSpPr>
        <p:spPr>
          <a:xfrm>
            <a:off x="766756" y="153703"/>
            <a:ext cx="4210750" cy="461624"/>
          </a:xfrm>
          <a:prstGeom prst="rect">
            <a:avLst/>
          </a:prstGeom>
          <a:noFill/>
          <a:ln>
            <a:noFill/>
          </a:ln>
        </p:spPr>
        <p:txBody>
          <a:bodyPr spcFirstLastPara="1" wrap="square" lIns="91425" tIns="45700" rIns="91425" bIns="45700" anchor="t" anchorCtr="0">
            <a:spAutoFit/>
          </a:bodyPr>
          <a:lstStyle/>
          <a:p>
            <a:r>
              <a:rPr lang="en" sz="2400" b="1" dirty="0">
                <a:solidFill>
                  <a:srgbClr val="0C343D"/>
                </a:solidFill>
                <a:latin typeface="Times New Roman"/>
                <a:cs typeface="Times New Roman"/>
                <a:sym typeface="Times New Roman"/>
              </a:rPr>
              <a:t>Specific Objectives</a:t>
            </a:r>
            <a:endParaRPr lang="en-US" dirty="0"/>
          </a:p>
        </p:txBody>
      </p:sp>
      <p:sp>
        <p:nvSpPr>
          <p:cNvPr id="249" name="Google Shape;249;p32"/>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3" name="Picture 2" descr="A picture containing text&#10;&#10;Description automatically generated">
            <a:extLst>
              <a:ext uri="{FF2B5EF4-FFF2-40B4-BE49-F238E27FC236}">
                <a16:creationId xmlns:a16="http://schemas.microsoft.com/office/drawing/2014/main" id="{DE6C4C27-1819-8D46-065B-380C324D8D20}"/>
              </a:ext>
            </a:extLst>
          </p:cNvPr>
          <p:cNvPicPr>
            <a:picLocks noChangeAspect="1"/>
          </p:cNvPicPr>
          <p:nvPr/>
        </p:nvPicPr>
        <p:blipFill>
          <a:blip r:embed="rId3"/>
          <a:stretch>
            <a:fillRect/>
          </a:stretch>
        </p:blipFill>
        <p:spPr>
          <a:xfrm>
            <a:off x="50442" y="4688959"/>
            <a:ext cx="1605235" cy="414710"/>
          </a:xfrm>
          <a:prstGeom prst="rect">
            <a:avLst/>
          </a:prstGeom>
        </p:spPr>
      </p:pic>
      <p:sp>
        <p:nvSpPr>
          <p:cNvPr id="15" name="TextBox 14">
            <a:extLst>
              <a:ext uri="{FF2B5EF4-FFF2-40B4-BE49-F238E27FC236}">
                <a16:creationId xmlns:a16="http://schemas.microsoft.com/office/drawing/2014/main" id="{DC0BA2C6-96DD-8FC3-B5BE-A42556787179}"/>
              </a:ext>
            </a:extLst>
          </p:cNvPr>
          <p:cNvSpPr txBox="1"/>
          <p:nvPr/>
        </p:nvSpPr>
        <p:spPr>
          <a:xfrm>
            <a:off x="853335" y="806362"/>
            <a:ext cx="6071208"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Process Accurate Recipes</a:t>
            </a:r>
          </a:p>
          <a:p>
            <a:pPr marL="285750" indent="-285750">
              <a:buFont typeface="Arial"/>
              <a:buChar char="•"/>
            </a:pPr>
            <a:endParaRPr lang="en-US" dirty="0"/>
          </a:p>
          <a:p>
            <a:r>
              <a:rPr lang="en-US" sz="1400" dirty="0">
                <a:ea typeface="+mn-lt"/>
                <a:cs typeface="+mn-lt"/>
              </a:rPr>
              <a:t>In our method, a food context and allergy-free substitute ingredients are extracted from known food recipes, and they are attached to unknown food recipes based on the similarity between recipes</a:t>
            </a:r>
            <a:endParaRPr lang="en-US" dirty="0"/>
          </a:p>
          <a:p>
            <a:endParaRPr lang="en-US" sz="1400" dirty="0">
              <a:ea typeface="+mn-lt"/>
              <a:cs typeface="+mn-lt"/>
            </a:endParaRPr>
          </a:p>
          <a:p>
            <a:pPr marL="285750" indent="-285750">
              <a:buFont typeface="Arial"/>
              <a:buChar char="•"/>
            </a:pPr>
            <a:r>
              <a:rPr lang="en-US" dirty="0">
                <a:ea typeface="+mn-lt"/>
                <a:cs typeface="+mn-lt"/>
              </a:rPr>
              <a:t>Food Restriction Filter System</a:t>
            </a:r>
          </a:p>
          <a:p>
            <a:pPr marL="285750" indent="-285750">
              <a:buFont typeface="Arial"/>
              <a:buChar char="•"/>
            </a:pPr>
            <a:endParaRPr lang="en-US" dirty="0"/>
          </a:p>
          <a:p>
            <a:r>
              <a:rPr lang="en-US" sz="1400" dirty="0">
                <a:ea typeface="+mn-lt"/>
                <a:cs typeface="+mn-lt"/>
              </a:rPr>
              <a:t>The purpose of this component is to avoid the user's food restrictions among the allergy free food recipes. Each recipe is categorized into specific user’s food preferences. The user's preferred food restriction is avoided</a:t>
            </a:r>
            <a:endParaRPr lang="en-US" dirty="0"/>
          </a:p>
          <a:p>
            <a:pPr marL="285750" indent="-285750">
              <a:buFont typeface="Arial"/>
              <a:buChar char="•"/>
            </a:pPr>
            <a:endParaRPr lang="en-US" dirty="0"/>
          </a:p>
        </p:txBody>
      </p:sp>
    </p:spTree>
    <p:extLst>
      <p:ext uri="{BB962C8B-B14F-4D97-AF65-F5344CB8AC3E}">
        <p14:creationId xmlns:p14="http://schemas.microsoft.com/office/powerpoint/2010/main" val="3363545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p:nvPr/>
        </p:nvSpPr>
        <p:spPr>
          <a:xfrm>
            <a:off x="805900" y="615600"/>
            <a:ext cx="4821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C343D"/>
                </a:solidFill>
                <a:latin typeface="Times New Roman"/>
                <a:ea typeface="Times New Roman"/>
                <a:cs typeface="Times New Roman"/>
                <a:sym typeface="Times New Roman"/>
              </a:rPr>
              <a:t>Work Breakdown Structure</a:t>
            </a:r>
            <a:endParaRPr sz="2400">
              <a:solidFill>
                <a:srgbClr val="0C343D"/>
              </a:solidFill>
              <a:latin typeface="Times New Roman"/>
              <a:ea typeface="Times New Roman"/>
              <a:cs typeface="Times New Roman"/>
              <a:sym typeface="Times New Roman"/>
            </a:endParaRPr>
          </a:p>
        </p:txBody>
      </p:sp>
      <p:pic>
        <p:nvPicPr>
          <p:cNvPr id="255" name="Google Shape;255;p33" descr="Diagram&#10;&#10;Description automatically generated"/>
          <p:cNvPicPr preferRelativeResize="0"/>
          <p:nvPr/>
        </p:nvPicPr>
        <p:blipFill rotWithShape="1">
          <a:blip r:embed="rId3">
            <a:alphaModFix/>
          </a:blip>
          <a:srcRect/>
          <a:stretch/>
        </p:blipFill>
        <p:spPr>
          <a:xfrm>
            <a:off x="913975" y="1277825"/>
            <a:ext cx="6105724" cy="3271600"/>
          </a:xfrm>
          <a:prstGeom prst="rect">
            <a:avLst/>
          </a:prstGeom>
          <a:noFill/>
          <a:ln>
            <a:noFill/>
          </a:ln>
        </p:spPr>
      </p:pic>
      <p:sp>
        <p:nvSpPr>
          <p:cNvPr id="256" name="Google Shape;256;p33"/>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ECF661A1-0A98-7912-A523-68B96D34DA86}"/>
              </a:ext>
            </a:extLst>
          </p:cNvPr>
          <p:cNvSpPr txBox="1"/>
          <p:nvPr/>
        </p:nvSpPr>
        <p:spPr>
          <a:xfrm>
            <a:off x="2003501" y="4724536"/>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271F4470-278E-E1C7-9F40-8415A749F423}"/>
              </a:ext>
            </a:extLst>
          </p:cNvPr>
          <p:cNvPicPr>
            <a:picLocks noChangeAspect="1"/>
          </p:cNvPicPr>
          <p:nvPr/>
        </p:nvPicPr>
        <p:blipFill>
          <a:blip r:embed="rId4"/>
          <a:stretch>
            <a:fillRect/>
          </a:stretch>
        </p:blipFill>
        <p:spPr>
          <a:xfrm>
            <a:off x="50442" y="4688959"/>
            <a:ext cx="1605235" cy="4147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p:nvPr/>
        </p:nvSpPr>
        <p:spPr>
          <a:xfrm>
            <a:off x="805900" y="604750"/>
            <a:ext cx="2754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C343D"/>
                </a:solidFill>
                <a:latin typeface="Times New Roman"/>
                <a:ea typeface="Times New Roman"/>
                <a:cs typeface="Times New Roman"/>
                <a:sym typeface="Times New Roman"/>
              </a:rPr>
              <a:t>Technologies Used</a:t>
            </a:r>
            <a:endParaRPr sz="2400">
              <a:solidFill>
                <a:srgbClr val="0C343D"/>
              </a:solidFill>
              <a:latin typeface="Times New Roman"/>
              <a:ea typeface="Times New Roman"/>
              <a:cs typeface="Times New Roman"/>
              <a:sym typeface="Times New Roman"/>
            </a:endParaRPr>
          </a:p>
        </p:txBody>
      </p:sp>
      <p:sp>
        <p:nvSpPr>
          <p:cNvPr id="262" name="Google Shape;262;p34"/>
          <p:cNvSpPr txBox="1"/>
          <p:nvPr/>
        </p:nvSpPr>
        <p:spPr>
          <a:xfrm>
            <a:off x="805900" y="1274500"/>
            <a:ext cx="5238600" cy="9234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React Native                        4. </a:t>
            </a:r>
            <a:r>
              <a:rPr lang="en" sz="1800">
                <a:latin typeface="Times New Roman"/>
                <a:ea typeface="Times New Roman"/>
                <a:cs typeface="Times New Roman"/>
                <a:sym typeface="Times New Roman"/>
              </a:rPr>
              <a:t>Nodejs</a:t>
            </a:r>
            <a:endParaRPr sz="1800">
              <a:latin typeface="Times New Roman"/>
              <a:ea typeface="Times New Roman"/>
              <a:cs typeface="Times New Roman"/>
              <a:sym typeface="Times New Roman"/>
            </a:endParaRPr>
          </a:p>
          <a:p>
            <a:pPr marL="457200" marR="0" lvl="0" indent="-342900" algn="l" rtl="0">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Machine Learning               5. Python</a:t>
            </a:r>
            <a:endParaRPr sz="1800">
              <a:latin typeface="Times New Roman"/>
              <a:ea typeface="Times New Roman"/>
              <a:cs typeface="Times New Roman"/>
              <a:sym typeface="Times New Roman"/>
            </a:endParaRPr>
          </a:p>
          <a:p>
            <a:pPr marL="457200" marR="0" lvl="0" indent="-342900" algn="l" rtl="0">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Firebase 			</a:t>
            </a:r>
            <a:endParaRPr sz="1800">
              <a:latin typeface="Times New Roman"/>
              <a:ea typeface="Times New Roman"/>
              <a:cs typeface="Times New Roman"/>
              <a:sym typeface="Times New Roman"/>
            </a:endParaRPr>
          </a:p>
        </p:txBody>
      </p:sp>
      <p:sp>
        <p:nvSpPr>
          <p:cNvPr id="263" name="Google Shape;263;p34"/>
          <p:cNvSpPr txBox="1"/>
          <p:nvPr/>
        </p:nvSpPr>
        <p:spPr>
          <a:xfrm>
            <a:off x="805900" y="2197900"/>
            <a:ext cx="4467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C343D"/>
                </a:solidFill>
                <a:latin typeface="Times New Roman"/>
                <a:ea typeface="Times New Roman"/>
                <a:cs typeface="Times New Roman"/>
                <a:sym typeface="Times New Roman"/>
              </a:rPr>
              <a:t>Application of Technologies</a:t>
            </a:r>
            <a:endParaRPr sz="2400">
              <a:solidFill>
                <a:srgbClr val="0C343D"/>
              </a:solidFill>
              <a:latin typeface="Times New Roman"/>
              <a:ea typeface="Times New Roman"/>
              <a:cs typeface="Times New Roman"/>
              <a:sym typeface="Times New Roman"/>
            </a:endParaRPr>
          </a:p>
        </p:txBody>
      </p:sp>
      <p:graphicFrame>
        <p:nvGraphicFramePr>
          <p:cNvPr id="264" name="Google Shape;264;p34"/>
          <p:cNvGraphicFramePr/>
          <p:nvPr/>
        </p:nvGraphicFramePr>
        <p:xfrm>
          <a:off x="674261" y="2694344"/>
          <a:ext cx="7795500" cy="2011720"/>
        </p:xfrm>
        <a:graphic>
          <a:graphicData uri="http://schemas.openxmlformats.org/drawingml/2006/table">
            <a:tbl>
              <a:tblPr firstRow="1" bandRow="1">
                <a:noFill/>
                <a:tableStyleId>{4FA2A909-D626-4804-889A-0B46A5BF0B64}</a:tableStyleId>
              </a:tblPr>
              <a:tblGrid>
                <a:gridCol w="3897750">
                  <a:extLst>
                    <a:ext uri="{9D8B030D-6E8A-4147-A177-3AD203B41FA5}">
                      <a16:colId xmlns:a16="http://schemas.microsoft.com/office/drawing/2014/main" val="20000"/>
                    </a:ext>
                  </a:extLst>
                </a:gridCol>
                <a:gridCol w="3897750">
                  <a:extLst>
                    <a:ext uri="{9D8B030D-6E8A-4147-A177-3AD203B41FA5}">
                      <a16:colId xmlns:a16="http://schemas.microsoft.com/office/drawing/2014/main" val="20001"/>
                    </a:ext>
                  </a:extLst>
                </a:gridCol>
              </a:tblGrid>
              <a:tr h="393925">
                <a:tc>
                  <a:txBody>
                    <a:bodyPr/>
                    <a:lstStyle/>
                    <a:p>
                      <a:pPr marL="0" marR="0" lvl="0" indent="0" algn="l" rtl="0">
                        <a:lnSpc>
                          <a:spcPct val="100000"/>
                        </a:lnSpc>
                        <a:spcBef>
                          <a:spcPts val="0"/>
                        </a:spcBef>
                        <a:spcAft>
                          <a:spcPts val="0"/>
                        </a:spcAft>
                        <a:buClr>
                          <a:srgbClr val="000000"/>
                        </a:buClr>
                        <a:buSzPts val="1800"/>
                        <a:buFont typeface="Calibri"/>
                        <a:buNone/>
                      </a:pPr>
                      <a:r>
                        <a:rPr lang="en" u="none" strike="noStrike" cap="none">
                          <a:solidFill>
                            <a:srgbClr val="000000"/>
                          </a:solidFill>
                          <a:latin typeface="Times New Roman"/>
                          <a:ea typeface="Times New Roman"/>
                          <a:cs typeface="Times New Roman"/>
                          <a:sym typeface="Times New Roman"/>
                        </a:rPr>
                        <a:t>Firebase</a:t>
                      </a:r>
                      <a:endParaRPr>
                        <a:latin typeface="Times New Roman"/>
                        <a:ea typeface="Times New Roman"/>
                        <a:cs typeface="Times New Roman"/>
                        <a:sym typeface="Times New Roman"/>
                      </a:endParaRPr>
                    </a:p>
                    <a:p>
                      <a:pPr marL="0" marR="0" lvl="0" indent="0" algn="l" rtl="0">
                        <a:spcBef>
                          <a:spcPts val="0"/>
                        </a:spcBef>
                        <a:spcAft>
                          <a:spcPts val="0"/>
                        </a:spcAft>
                        <a:buNone/>
                      </a:pPr>
                      <a:endParaRPr>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Realtime database.</a:t>
                      </a:r>
                      <a:endParaRPr>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n">
                          <a:latin typeface="Times New Roman"/>
                          <a:ea typeface="Times New Roman"/>
                          <a:cs typeface="Times New Roman"/>
                          <a:sym typeface="Times New Roman"/>
                        </a:rPr>
                        <a:t>Managing The Forum Discussion</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93925">
                <a:tc>
                  <a:txBody>
                    <a:bodyPr/>
                    <a:lstStyle/>
                    <a:p>
                      <a:pPr marL="0" marR="0" lvl="0" indent="0" algn="l" rtl="0">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Machine Learning</a:t>
                      </a:r>
                      <a:endParaRPr>
                        <a:latin typeface="Times New Roman"/>
                        <a:ea typeface="Times New Roman"/>
                        <a:cs typeface="Times New Roman"/>
                        <a:sym typeface="Times New Roman"/>
                      </a:endParaRPr>
                    </a:p>
                    <a:p>
                      <a:pPr marL="0" marR="0" lvl="0" indent="0" algn="l" rtl="0">
                        <a:spcBef>
                          <a:spcPts val="0"/>
                        </a:spcBef>
                        <a:spcAft>
                          <a:spcPts val="0"/>
                        </a:spcAft>
                        <a:buNone/>
                      </a:pPr>
                      <a:endParaRPr>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
                          <a:latin typeface="Times New Roman"/>
                          <a:ea typeface="Times New Roman"/>
                          <a:cs typeface="Times New Roman"/>
                          <a:sym typeface="Times New Roman"/>
                        </a:rPr>
                        <a:t>Processing the data set and classify the food recipes </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393925">
                <a:tc>
                  <a:txBody>
                    <a:bodyPr/>
                    <a:lstStyle/>
                    <a:p>
                      <a:pPr marL="0" marR="0" lvl="0" indent="0" algn="l" rtl="0">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React native</a:t>
                      </a:r>
                      <a:endParaRPr>
                        <a:latin typeface="Times New Roman"/>
                        <a:ea typeface="Times New Roman"/>
                        <a:cs typeface="Times New Roman"/>
                        <a:sym typeface="Times New Roman"/>
                      </a:endParaRPr>
                    </a:p>
                    <a:p>
                      <a:pPr marL="0" marR="0" lvl="0" indent="0" algn="l" rtl="0">
                        <a:spcBef>
                          <a:spcPts val="0"/>
                        </a:spcBef>
                        <a:spcAft>
                          <a:spcPts val="0"/>
                        </a:spcAft>
                        <a:buNone/>
                      </a:pPr>
                      <a:endParaRPr>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
                          <a:latin typeface="Times New Roman"/>
                          <a:ea typeface="Times New Roman"/>
                          <a:cs typeface="Times New Roman"/>
                          <a:sym typeface="Times New Roman"/>
                        </a:rPr>
                        <a:t>Creating mobile app and the Interfaces</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93925">
                <a:tc>
                  <a:txBody>
                    <a:bodyPr/>
                    <a:lstStyle/>
                    <a:p>
                      <a:pPr marL="0" marR="0" lvl="0" indent="0" algn="l" rtl="0">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Node.js</a:t>
                      </a:r>
                      <a:endParaRPr>
                        <a:latin typeface="Times New Roman"/>
                        <a:ea typeface="Times New Roman"/>
                        <a:cs typeface="Times New Roman"/>
                        <a:sym typeface="Times New Roman"/>
                      </a:endParaRPr>
                    </a:p>
                    <a:p>
                      <a:pPr marL="0" marR="0" lvl="0" indent="0" algn="l" rtl="0">
                        <a:spcBef>
                          <a:spcPts val="0"/>
                        </a:spcBef>
                        <a:spcAft>
                          <a:spcPts val="0"/>
                        </a:spcAft>
                        <a:buNone/>
                      </a:pPr>
                      <a:endParaRPr>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Will be used to develop Backend functions</a:t>
                      </a:r>
                      <a:endParaRPr>
                        <a:latin typeface="Times New Roman"/>
                        <a:ea typeface="Times New Roman"/>
                        <a:cs typeface="Times New Roman"/>
                        <a:sym typeface="Times New Roman"/>
                      </a:endParaRPr>
                    </a:p>
                    <a:p>
                      <a:pPr marL="0" marR="0" lvl="0" indent="0" algn="l" rtl="0">
                        <a:spcBef>
                          <a:spcPts val="0"/>
                        </a:spcBef>
                        <a:spcAft>
                          <a:spcPts val="0"/>
                        </a:spcAft>
                        <a:buNone/>
                      </a:pP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bl>
          </a:graphicData>
        </a:graphic>
      </p:graphicFrame>
      <p:sp>
        <p:nvSpPr>
          <p:cNvPr id="265" name="Google Shape;265;p34"/>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E3B73630-48AB-BB25-16BB-8F744C2DD826}"/>
              </a:ext>
            </a:extLst>
          </p:cNvPr>
          <p:cNvSpPr txBox="1"/>
          <p:nvPr/>
        </p:nvSpPr>
        <p:spPr>
          <a:xfrm>
            <a:off x="2070300" y="48804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C29258A2-B0B8-BBDF-8E39-F3B2E42BFD21}"/>
              </a:ext>
            </a:extLst>
          </p:cNvPr>
          <p:cNvPicPr>
            <a:picLocks noChangeAspect="1"/>
          </p:cNvPicPr>
          <p:nvPr/>
        </p:nvPicPr>
        <p:blipFill>
          <a:blip r:embed="rId3"/>
          <a:stretch>
            <a:fillRect/>
          </a:stretch>
        </p:blipFill>
        <p:spPr>
          <a:xfrm>
            <a:off x="50442" y="4688959"/>
            <a:ext cx="1605235" cy="4147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790875" y="576350"/>
            <a:ext cx="44238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User Interfaces - React Native</a:t>
            </a:r>
            <a:endParaRPr sz="2400">
              <a:solidFill>
                <a:srgbClr val="0C343D"/>
              </a:solidFill>
              <a:latin typeface="Times New Roman"/>
              <a:ea typeface="Times New Roman"/>
              <a:cs typeface="Times New Roman"/>
              <a:sym typeface="Times New Roman"/>
            </a:endParaRPr>
          </a:p>
        </p:txBody>
      </p:sp>
      <p:sp>
        <p:nvSpPr>
          <p:cNvPr id="274" name="Google Shape;274;p35"/>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DDB193B8-9B45-2078-5AA5-7C7BEAFAFD32}"/>
              </a:ext>
            </a:extLst>
          </p:cNvPr>
          <p:cNvSpPr txBox="1"/>
          <p:nvPr/>
        </p:nvSpPr>
        <p:spPr>
          <a:xfrm>
            <a:off x="2070300" y="48804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B29FE05F-45C8-7C8D-B921-57C45BEE03C5}"/>
              </a:ext>
            </a:extLst>
          </p:cNvPr>
          <p:cNvPicPr>
            <a:picLocks noChangeAspect="1"/>
          </p:cNvPicPr>
          <p:nvPr/>
        </p:nvPicPr>
        <p:blipFill>
          <a:blip r:embed="rId3"/>
          <a:stretch>
            <a:fillRect/>
          </a:stretch>
        </p:blipFill>
        <p:spPr>
          <a:xfrm>
            <a:off x="50442" y="4688959"/>
            <a:ext cx="1605235" cy="414710"/>
          </a:xfrm>
          <a:prstGeom prst="rect">
            <a:avLst/>
          </a:prstGeom>
        </p:spPr>
      </p:pic>
      <p:pic>
        <p:nvPicPr>
          <p:cNvPr id="6" name="Picture 6">
            <a:extLst>
              <a:ext uri="{FF2B5EF4-FFF2-40B4-BE49-F238E27FC236}">
                <a16:creationId xmlns:a16="http://schemas.microsoft.com/office/drawing/2014/main" id="{E105B241-ABAD-BD18-F559-C6301AE27D6E}"/>
              </a:ext>
            </a:extLst>
          </p:cNvPr>
          <p:cNvPicPr>
            <a:picLocks noChangeAspect="1"/>
          </p:cNvPicPr>
          <p:nvPr/>
        </p:nvPicPr>
        <p:blipFill>
          <a:blip r:embed="rId4"/>
          <a:stretch>
            <a:fillRect/>
          </a:stretch>
        </p:blipFill>
        <p:spPr>
          <a:xfrm>
            <a:off x="4099956" y="1278823"/>
            <a:ext cx="1626920" cy="3253839"/>
          </a:xfrm>
          <a:prstGeom prst="rect">
            <a:avLst/>
          </a:prstGeom>
        </p:spPr>
      </p:pic>
      <p:pic>
        <p:nvPicPr>
          <p:cNvPr id="2" name="Picture 3">
            <a:extLst>
              <a:ext uri="{FF2B5EF4-FFF2-40B4-BE49-F238E27FC236}">
                <a16:creationId xmlns:a16="http://schemas.microsoft.com/office/drawing/2014/main" id="{06D0C117-72DB-6C24-01CE-BC4416A0B08F}"/>
              </a:ext>
            </a:extLst>
          </p:cNvPr>
          <p:cNvPicPr>
            <a:picLocks noChangeAspect="1"/>
          </p:cNvPicPr>
          <p:nvPr/>
        </p:nvPicPr>
        <p:blipFill>
          <a:blip r:embed="rId5"/>
          <a:stretch>
            <a:fillRect/>
          </a:stretch>
        </p:blipFill>
        <p:spPr>
          <a:xfrm>
            <a:off x="396338" y="1315934"/>
            <a:ext cx="1589810" cy="3179619"/>
          </a:xfrm>
          <a:prstGeom prst="rect">
            <a:avLst/>
          </a:prstGeom>
        </p:spPr>
      </p:pic>
      <p:pic>
        <p:nvPicPr>
          <p:cNvPr id="4" name="Picture 6">
            <a:extLst>
              <a:ext uri="{FF2B5EF4-FFF2-40B4-BE49-F238E27FC236}">
                <a16:creationId xmlns:a16="http://schemas.microsoft.com/office/drawing/2014/main" id="{481F2385-4A99-E769-E7FF-9B00762124E8}"/>
              </a:ext>
            </a:extLst>
          </p:cNvPr>
          <p:cNvPicPr>
            <a:picLocks noChangeAspect="1"/>
          </p:cNvPicPr>
          <p:nvPr/>
        </p:nvPicPr>
        <p:blipFill>
          <a:blip r:embed="rId6"/>
          <a:stretch>
            <a:fillRect/>
          </a:stretch>
        </p:blipFill>
        <p:spPr>
          <a:xfrm>
            <a:off x="2229592" y="1315934"/>
            <a:ext cx="1626920" cy="3224151"/>
          </a:xfrm>
          <a:prstGeom prst="rect">
            <a:avLst/>
          </a:prstGeom>
        </p:spPr>
      </p:pic>
      <p:pic>
        <p:nvPicPr>
          <p:cNvPr id="8" name="Picture 8" descr="Diagram&#10;&#10;Description automatically generated">
            <a:extLst>
              <a:ext uri="{FF2B5EF4-FFF2-40B4-BE49-F238E27FC236}">
                <a16:creationId xmlns:a16="http://schemas.microsoft.com/office/drawing/2014/main" id="{686E2C04-E29E-3668-F147-494DB53B4544}"/>
              </a:ext>
            </a:extLst>
          </p:cNvPr>
          <p:cNvPicPr>
            <a:picLocks noChangeAspect="1"/>
          </p:cNvPicPr>
          <p:nvPr/>
        </p:nvPicPr>
        <p:blipFill>
          <a:blip r:embed="rId7"/>
          <a:stretch>
            <a:fillRect/>
          </a:stretch>
        </p:blipFill>
        <p:spPr>
          <a:xfrm>
            <a:off x="5918365" y="1256558"/>
            <a:ext cx="1626920" cy="32909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6"/>
          <p:cNvSpPr txBox="1">
            <a:spLocks noGrp="1"/>
          </p:cNvSpPr>
          <p:nvPr>
            <p:ph type="title"/>
          </p:nvPr>
        </p:nvSpPr>
        <p:spPr>
          <a:xfrm>
            <a:off x="790875" y="576350"/>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User Interfaces - React Native</a:t>
            </a:r>
            <a:endParaRPr sz="2400">
              <a:solidFill>
                <a:srgbClr val="0C343D"/>
              </a:solidFill>
              <a:latin typeface="Times New Roman"/>
              <a:ea typeface="Times New Roman"/>
              <a:cs typeface="Times New Roman"/>
              <a:sym typeface="Times New Roman"/>
            </a:endParaRPr>
          </a:p>
        </p:txBody>
      </p:sp>
      <p:pic>
        <p:nvPicPr>
          <p:cNvPr id="284" name="Google Shape;284;p36" descr="Graphical user interface, application&#10;&#10;Description automatically generated"/>
          <p:cNvPicPr preferRelativeResize="0"/>
          <p:nvPr/>
        </p:nvPicPr>
        <p:blipFill rotWithShape="1">
          <a:blip r:embed="rId3">
            <a:alphaModFix/>
          </a:blip>
          <a:srcRect/>
          <a:stretch/>
        </p:blipFill>
        <p:spPr>
          <a:xfrm>
            <a:off x="6603025" y="1146850"/>
            <a:ext cx="1747575" cy="3495099"/>
          </a:xfrm>
          <a:prstGeom prst="rect">
            <a:avLst/>
          </a:prstGeom>
          <a:noFill/>
          <a:ln>
            <a:noFill/>
          </a:ln>
        </p:spPr>
      </p:pic>
      <p:sp>
        <p:nvSpPr>
          <p:cNvPr id="285" name="Google Shape;285;p36"/>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A9EBA83A-B5A7-E5E6-0CE8-08F856343F32}"/>
              </a:ext>
            </a:extLst>
          </p:cNvPr>
          <p:cNvSpPr txBox="1"/>
          <p:nvPr/>
        </p:nvSpPr>
        <p:spPr>
          <a:xfrm>
            <a:off x="2070300" y="4761647"/>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A75D76A3-47D1-2322-C505-E096883363AE}"/>
              </a:ext>
            </a:extLst>
          </p:cNvPr>
          <p:cNvPicPr>
            <a:picLocks noChangeAspect="1"/>
          </p:cNvPicPr>
          <p:nvPr/>
        </p:nvPicPr>
        <p:blipFill>
          <a:blip r:embed="rId4"/>
          <a:stretch>
            <a:fillRect/>
          </a:stretch>
        </p:blipFill>
        <p:spPr>
          <a:xfrm>
            <a:off x="50442" y="4688959"/>
            <a:ext cx="1605235" cy="414710"/>
          </a:xfrm>
          <a:prstGeom prst="rect">
            <a:avLst/>
          </a:prstGeom>
        </p:spPr>
      </p:pic>
      <p:pic>
        <p:nvPicPr>
          <p:cNvPr id="2" name="Picture 3" descr="Graphical user interface, website&#10;&#10;Description automatically generated">
            <a:extLst>
              <a:ext uri="{FF2B5EF4-FFF2-40B4-BE49-F238E27FC236}">
                <a16:creationId xmlns:a16="http://schemas.microsoft.com/office/drawing/2014/main" id="{FF07435C-C04F-35C3-9C95-67F2CE44E290}"/>
              </a:ext>
            </a:extLst>
          </p:cNvPr>
          <p:cNvPicPr>
            <a:picLocks noChangeAspect="1"/>
          </p:cNvPicPr>
          <p:nvPr/>
        </p:nvPicPr>
        <p:blipFill>
          <a:blip r:embed="rId5"/>
          <a:stretch>
            <a:fillRect/>
          </a:stretch>
        </p:blipFill>
        <p:spPr>
          <a:xfrm>
            <a:off x="685800" y="1360467"/>
            <a:ext cx="1597232" cy="3194463"/>
          </a:xfrm>
          <a:prstGeom prst="rect">
            <a:avLst/>
          </a:prstGeom>
        </p:spPr>
      </p:pic>
      <p:pic>
        <p:nvPicPr>
          <p:cNvPr id="4" name="Picture 5" descr="Graphical user interface, text&#10;&#10;Description automatically generated">
            <a:extLst>
              <a:ext uri="{FF2B5EF4-FFF2-40B4-BE49-F238E27FC236}">
                <a16:creationId xmlns:a16="http://schemas.microsoft.com/office/drawing/2014/main" id="{BE006163-5E6C-E9DD-787E-8B8BF5B9D92B}"/>
              </a:ext>
            </a:extLst>
          </p:cNvPr>
          <p:cNvPicPr>
            <a:picLocks noChangeAspect="1"/>
          </p:cNvPicPr>
          <p:nvPr/>
        </p:nvPicPr>
        <p:blipFill>
          <a:blip r:embed="rId6"/>
          <a:stretch>
            <a:fillRect/>
          </a:stretch>
        </p:blipFill>
        <p:spPr>
          <a:xfrm>
            <a:off x="2571008" y="1390155"/>
            <a:ext cx="1597232" cy="3164775"/>
          </a:xfrm>
          <a:prstGeom prst="rect">
            <a:avLst/>
          </a:prstGeom>
        </p:spPr>
      </p:pic>
      <p:pic>
        <p:nvPicPr>
          <p:cNvPr id="6" name="Picture 6">
            <a:extLst>
              <a:ext uri="{FF2B5EF4-FFF2-40B4-BE49-F238E27FC236}">
                <a16:creationId xmlns:a16="http://schemas.microsoft.com/office/drawing/2014/main" id="{4CA900EC-3524-40B6-6404-CFE4C0EC7BDC}"/>
              </a:ext>
            </a:extLst>
          </p:cNvPr>
          <p:cNvPicPr>
            <a:picLocks noChangeAspect="1"/>
          </p:cNvPicPr>
          <p:nvPr/>
        </p:nvPicPr>
        <p:blipFill>
          <a:blip r:embed="rId7"/>
          <a:stretch>
            <a:fillRect/>
          </a:stretch>
        </p:blipFill>
        <p:spPr>
          <a:xfrm>
            <a:off x="4426527" y="1360467"/>
            <a:ext cx="1560121" cy="31276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5"/>
          <p:cNvPicPr preferRelativeResize="0"/>
          <p:nvPr/>
        </p:nvPicPr>
        <p:blipFill rotWithShape="1">
          <a:blip r:embed="rId3">
            <a:alphaModFix/>
          </a:blip>
          <a:srcRect/>
          <a:stretch/>
        </p:blipFill>
        <p:spPr>
          <a:xfrm>
            <a:off x="7073376" y="181475"/>
            <a:ext cx="1646451" cy="2199949"/>
          </a:xfrm>
          <a:prstGeom prst="rect">
            <a:avLst/>
          </a:prstGeom>
          <a:noFill/>
          <a:ln>
            <a:noFill/>
          </a:ln>
        </p:spPr>
      </p:pic>
      <p:sp>
        <p:nvSpPr>
          <p:cNvPr id="104" name="Google Shape;104;p15"/>
          <p:cNvSpPr txBox="1">
            <a:spLocks noGrp="1"/>
          </p:cNvSpPr>
          <p:nvPr>
            <p:ph type="title"/>
          </p:nvPr>
        </p:nvSpPr>
        <p:spPr>
          <a:xfrm>
            <a:off x="1060350" y="2765075"/>
            <a:ext cx="6870900" cy="14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a:solidFill>
                  <a:srgbClr val="0C343D"/>
                </a:solidFill>
                <a:latin typeface="Times New Roman"/>
                <a:ea typeface="Times New Roman"/>
                <a:cs typeface="Times New Roman"/>
                <a:sym typeface="Times New Roman"/>
              </a:rPr>
              <a:t>Prediction of the user’s </a:t>
            </a:r>
            <a:r>
              <a:rPr lang="en" sz="2400">
                <a:solidFill>
                  <a:srgbClr val="0C343D"/>
                </a:solidFill>
                <a:latin typeface="Times New Roman"/>
                <a:ea typeface="Times New Roman"/>
                <a:cs typeface="Times New Roman"/>
                <a:sym typeface="Times New Roman"/>
              </a:rPr>
              <a:t>Allergy </a:t>
            </a:r>
            <a:r>
              <a:rPr lang="en" sz="2400" b="0">
                <a:solidFill>
                  <a:srgbClr val="0C343D"/>
                </a:solidFill>
                <a:latin typeface="Times New Roman"/>
                <a:ea typeface="Times New Roman"/>
                <a:cs typeface="Times New Roman"/>
                <a:sym typeface="Times New Roman"/>
              </a:rPr>
              <a:t>and </a:t>
            </a:r>
            <a:r>
              <a:rPr lang="en" sz="2400">
                <a:solidFill>
                  <a:srgbClr val="0C343D"/>
                </a:solidFill>
                <a:latin typeface="Times New Roman"/>
                <a:ea typeface="Times New Roman"/>
                <a:cs typeface="Times New Roman"/>
                <a:sym typeface="Times New Roman"/>
              </a:rPr>
              <a:t>Allergens </a:t>
            </a:r>
            <a:r>
              <a:rPr lang="en" sz="2400" b="0">
                <a:solidFill>
                  <a:srgbClr val="0C343D"/>
                </a:solidFill>
                <a:latin typeface="Times New Roman"/>
                <a:ea typeface="Times New Roman"/>
                <a:cs typeface="Times New Roman"/>
                <a:sym typeface="Times New Roman"/>
              </a:rPr>
              <a:t>that caused the Allergy by analyzing the </a:t>
            </a:r>
            <a:r>
              <a:rPr lang="en" sz="2400">
                <a:solidFill>
                  <a:srgbClr val="0C343D"/>
                </a:solidFill>
                <a:latin typeface="Times New Roman"/>
                <a:ea typeface="Times New Roman"/>
                <a:cs typeface="Times New Roman"/>
                <a:sym typeface="Times New Roman"/>
              </a:rPr>
              <a:t>Symptoms </a:t>
            </a:r>
            <a:r>
              <a:rPr lang="en" sz="2400" b="0">
                <a:solidFill>
                  <a:srgbClr val="0C343D"/>
                </a:solidFill>
                <a:latin typeface="Times New Roman"/>
                <a:ea typeface="Times New Roman"/>
                <a:cs typeface="Times New Roman"/>
                <a:sym typeface="Times New Roman"/>
              </a:rPr>
              <a:t>and </a:t>
            </a:r>
            <a:r>
              <a:rPr lang="en" sz="2400">
                <a:solidFill>
                  <a:srgbClr val="0C343D"/>
                </a:solidFill>
                <a:latin typeface="Times New Roman"/>
                <a:ea typeface="Times New Roman"/>
                <a:cs typeface="Times New Roman"/>
                <a:sym typeface="Times New Roman"/>
              </a:rPr>
              <a:t>Food Items</a:t>
            </a:r>
            <a:r>
              <a:rPr lang="en" sz="2400" b="0">
                <a:solidFill>
                  <a:srgbClr val="0C343D"/>
                </a:solidFill>
                <a:latin typeface="Times New Roman"/>
                <a:ea typeface="Times New Roman"/>
                <a:cs typeface="Times New Roman"/>
                <a:sym typeface="Times New Roman"/>
              </a:rPr>
              <a:t> entered by the user</a:t>
            </a:r>
            <a:endParaRPr sz="2400" b="0">
              <a:solidFill>
                <a:srgbClr val="0C343D"/>
              </a:solidFill>
              <a:latin typeface="Times New Roman"/>
              <a:ea typeface="Times New Roman"/>
              <a:cs typeface="Times New Roman"/>
              <a:sym typeface="Times New Roman"/>
            </a:endParaRPr>
          </a:p>
        </p:txBody>
      </p:sp>
      <p:sp>
        <p:nvSpPr>
          <p:cNvPr id="105" name="Google Shape;105;p15"/>
          <p:cNvSpPr txBox="1">
            <a:spLocks noGrp="1"/>
          </p:cNvSpPr>
          <p:nvPr>
            <p:ph type="title" idx="4294967295"/>
          </p:nvPr>
        </p:nvSpPr>
        <p:spPr>
          <a:xfrm>
            <a:off x="0" y="644525"/>
            <a:ext cx="5629275" cy="517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Nawarathne I.K.S.S. | IT19213972</a:t>
            </a:r>
            <a:endParaRPr sz="3000">
              <a:solidFill>
                <a:srgbClr val="0C343D"/>
              </a:solidFill>
              <a:latin typeface="Times New Roman"/>
              <a:ea typeface="Times New Roman"/>
              <a:cs typeface="Times New Roman"/>
              <a:sym typeface="Times New Roman"/>
            </a:endParaRPr>
          </a:p>
        </p:txBody>
      </p:sp>
      <p:sp>
        <p:nvSpPr>
          <p:cNvPr id="106" name="Google Shape;106;p15"/>
          <p:cNvSpPr txBox="1">
            <a:spLocks noGrp="1"/>
          </p:cNvSpPr>
          <p:nvPr>
            <p:ph type="title" idx="4294967295"/>
          </p:nvPr>
        </p:nvSpPr>
        <p:spPr>
          <a:xfrm>
            <a:off x="0" y="2193925"/>
            <a:ext cx="3241675" cy="377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solidFill>
                  <a:srgbClr val="666666"/>
                </a:solidFill>
                <a:latin typeface="Times New Roman"/>
                <a:ea typeface="Times New Roman"/>
                <a:cs typeface="Times New Roman"/>
                <a:sym typeface="Times New Roman"/>
              </a:rPr>
              <a:t>Individual Component: </a:t>
            </a:r>
            <a:endParaRPr b="0">
              <a:solidFill>
                <a:srgbClr val="666666"/>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6"/>
          <p:cNvSpPr txBox="1">
            <a:spLocks noGrp="1"/>
          </p:cNvSpPr>
          <p:nvPr>
            <p:ph type="title"/>
          </p:nvPr>
        </p:nvSpPr>
        <p:spPr>
          <a:xfrm>
            <a:off x="419771" y="153292"/>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User Interfaces Flow</a:t>
            </a:r>
            <a:endParaRPr sz="2400">
              <a:solidFill>
                <a:srgbClr val="0C343D"/>
              </a:solidFill>
              <a:latin typeface="Times New Roman"/>
              <a:ea typeface="Times New Roman"/>
              <a:cs typeface="Times New Roman"/>
              <a:sym typeface="Times New Roman"/>
            </a:endParaRPr>
          </a:p>
        </p:txBody>
      </p:sp>
      <p:sp>
        <p:nvSpPr>
          <p:cNvPr id="285" name="Google Shape;285;p36"/>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A9EBA83A-B5A7-E5E6-0CE8-08F856343F32}"/>
              </a:ext>
            </a:extLst>
          </p:cNvPr>
          <p:cNvSpPr txBox="1"/>
          <p:nvPr/>
        </p:nvSpPr>
        <p:spPr>
          <a:xfrm>
            <a:off x="2070300" y="4761647"/>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A75D76A3-47D1-2322-C505-E096883363AE}"/>
              </a:ext>
            </a:extLst>
          </p:cNvPr>
          <p:cNvPicPr>
            <a:picLocks noChangeAspect="1"/>
          </p:cNvPicPr>
          <p:nvPr/>
        </p:nvPicPr>
        <p:blipFill>
          <a:blip r:embed="rId3"/>
          <a:stretch>
            <a:fillRect/>
          </a:stretch>
        </p:blipFill>
        <p:spPr>
          <a:xfrm>
            <a:off x="50442" y="4688959"/>
            <a:ext cx="1605235" cy="414710"/>
          </a:xfrm>
          <a:prstGeom prst="rect">
            <a:avLst/>
          </a:prstGeom>
        </p:spPr>
      </p:pic>
      <p:pic>
        <p:nvPicPr>
          <p:cNvPr id="4" name="Picture 5">
            <a:extLst>
              <a:ext uri="{FF2B5EF4-FFF2-40B4-BE49-F238E27FC236}">
                <a16:creationId xmlns:a16="http://schemas.microsoft.com/office/drawing/2014/main" id="{1A0B8E35-40F9-48D9-28BE-0A774DD0C75C}"/>
              </a:ext>
            </a:extLst>
          </p:cNvPr>
          <p:cNvPicPr>
            <a:picLocks noChangeAspect="1"/>
          </p:cNvPicPr>
          <p:nvPr/>
        </p:nvPicPr>
        <p:blipFill>
          <a:blip r:embed="rId4"/>
          <a:stretch>
            <a:fillRect/>
          </a:stretch>
        </p:blipFill>
        <p:spPr>
          <a:xfrm>
            <a:off x="855024" y="949181"/>
            <a:ext cx="5392880" cy="3720150"/>
          </a:xfrm>
          <a:prstGeom prst="rect">
            <a:avLst/>
          </a:prstGeom>
        </p:spPr>
      </p:pic>
    </p:spTree>
    <p:extLst>
      <p:ext uri="{BB962C8B-B14F-4D97-AF65-F5344CB8AC3E}">
        <p14:creationId xmlns:p14="http://schemas.microsoft.com/office/powerpoint/2010/main" val="237445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6"/>
          <p:cNvSpPr txBox="1">
            <a:spLocks noGrp="1"/>
          </p:cNvSpPr>
          <p:nvPr>
            <p:ph type="title"/>
          </p:nvPr>
        </p:nvSpPr>
        <p:spPr>
          <a:xfrm>
            <a:off x="419771" y="153292"/>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User Interfaces Flow</a:t>
            </a:r>
            <a:endParaRPr sz="2400">
              <a:solidFill>
                <a:srgbClr val="0C343D"/>
              </a:solidFill>
              <a:latin typeface="Times New Roman"/>
              <a:ea typeface="Times New Roman"/>
              <a:cs typeface="Times New Roman"/>
              <a:sym typeface="Times New Roman"/>
            </a:endParaRPr>
          </a:p>
        </p:txBody>
      </p:sp>
      <p:sp>
        <p:nvSpPr>
          <p:cNvPr id="285" name="Google Shape;285;p36"/>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A9EBA83A-B5A7-E5E6-0CE8-08F856343F32}"/>
              </a:ext>
            </a:extLst>
          </p:cNvPr>
          <p:cNvSpPr txBox="1"/>
          <p:nvPr/>
        </p:nvSpPr>
        <p:spPr>
          <a:xfrm>
            <a:off x="2070300" y="4761647"/>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A75D76A3-47D1-2322-C505-E096883363AE}"/>
              </a:ext>
            </a:extLst>
          </p:cNvPr>
          <p:cNvPicPr>
            <a:picLocks noChangeAspect="1"/>
          </p:cNvPicPr>
          <p:nvPr/>
        </p:nvPicPr>
        <p:blipFill>
          <a:blip r:embed="rId3"/>
          <a:stretch>
            <a:fillRect/>
          </a:stretch>
        </p:blipFill>
        <p:spPr>
          <a:xfrm>
            <a:off x="50442" y="4688959"/>
            <a:ext cx="1605235" cy="414710"/>
          </a:xfrm>
          <a:prstGeom prst="rect">
            <a:avLst/>
          </a:prstGeom>
        </p:spPr>
      </p:pic>
      <p:pic>
        <p:nvPicPr>
          <p:cNvPr id="2" name="Picture 5" descr="Graphical user interface&#10;&#10;Description automatically generated">
            <a:extLst>
              <a:ext uri="{FF2B5EF4-FFF2-40B4-BE49-F238E27FC236}">
                <a16:creationId xmlns:a16="http://schemas.microsoft.com/office/drawing/2014/main" id="{9DC48C3E-AFD3-0C22-6871-F20F6C30C2A4}"/>
              </a:ext>
            </a:extLst>
          </p:cNvPr>
          <p:cNvPicPr>
            <a:picLocks noChangeAspect="1"/>
          </p:cNvPicPr>
          <p:nvPr/>
        </p:nvPicPr>
        <p:blipFill>
          <a:blip r:embed="rId4"/>
          <a:stretch>
            <a:fillRect/>
          </a:stretch>
        </p:blipFill>
        <p:spPr>
          <a:xfrm>
            <a:off x="3097251" y="618893"/>
            <a:ext cx="2057400" cy="4114800"/>
          </a:xfrm>
          <a:prstGeom prst="rect">
            <a:avLst/>
          </a:prstGeom>
        </p:spPr>
      </p:pic>
      <p:pic>
        <p:nvPicPr>
          <p:cNvPr id="6" name="Picture 6">
            <a:extLst>
              <a:ext uri="{FF2B5EF4-FFF2-40B4-BE49-F238E27FC236}">
                <a16:creationId xmlns:a16="http://schemas.microsoft.com/office/drawing/2014/main" id="{E6A8D0DB-62BB-3CA6-19BA-9128BC528425}"/>
              </a:ext>
            </a:extLst>
          </p:cNvPr>
          <p:cNvPicPr>
            <a:picLocks noChangeAspect="1"/>
          </p:cNvPicPr>
          <p:nvPr/>
        </p:nvPicPr>
        <p:blipFill>
          <a:blip r:embed="rId5"/>
          <a:stretch>
            <a:fillRect/>
          </a:stretch>
        </p:blipFill>
        <p:spPr>
          <a:xfrm>
            <a:off x="892366" y="617633"/>
            <a:ext cx="2057400" cy="4114800"/>
          </a:xfrm>
          <a:prstGeom prst="rect">
            <a:avLst/>
          </a:prstGeom>
        </p:spPr>
      </p:pic>
      <p:sp>
        <p:nvSpPr>
          <p:cNvPr id="7" name="TextBox 6">
            <a:extLst>
              <a:ext uri="{FF2B5EF4-FFF2-40B4-BE49-F238E27FC236}">
                <a16:creationId xmlns:a16="http://schemas.microsoft.com/office/drawing/2014/main" id="{BA59DD52-2032-14BE-1DD9-E93572ADDC33}"/>
              </a:ext>
            </a:extLst>
          </p:cNvPr>
          <p:cNvSpPr txBox="1"/>
          <p:nvPr/>
        </p:nvSpPr>
        <p:spPr>
          <a:xfrm>
            <a:off x="5261981" y="1240571"/>
            <a:ext cx="23766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User Can Add Post in the forum for the discussion </a:t>
            </a:r>
          </a:p>
        </p:txBody>
      </p:sp>
      <p:sp>
        <p:nvSpPr>
          <p:cNvPr id="8" name="TextBox 7">
            <a:extLst>
              <a:ext uri="{FF2B5EF4-FFF2-40B4-BE49-F238E27FC236}">
                <a16:creationId xmlns:a16="http://schemas.microsoft.com/office/drawing/2014/main" id="{72FDC4D5-D924-BDB4-9E67-DF21B99AFF63}"/>
              </a:ext>
            </a:extLst>
          </p:cNvPr>
          <p:cNvSpPr txBox="1"/>
          <p:nvPr/>
        </p:nvSpPr>
        <p:spPr>
          <a:xfrm>
            <a:off x="5289859" y="2160547"/>
            <a:ext cx="237660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User Can Add Post in the forum for the discussion </a:t>
            </a:r>
          </a:p>
        </p:txBody>
      </p:sp>
    </p:spTree>
    <p:extLst>
      <p:ext uri="{BB962C8B-B14F-4D97-AF65-F5344CB8AC3E}">
        <p14:creationId xmlns:p14="http://schemas.microsoft.com/office/powerpoint/2010/main" val="2024883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7"/>
          <p:cNvPicPr preferRelativeResize="0"/>
          <p:nvPr/>
        </p:nvPicPr>
        <p:blipFill>
          <a:blip r:embed="rId3">
            <a:alphaModFix/>
          </a:blip>
          <a:stretch>
            <a:fillRect/>
          </a:stretch>
        </p:blipFill>
        <p:spPr>
          <a:xfrm>
            <a:off x="152400" y="152400"/>
            <a:ext cx="2990850" cy="1009650"/>
          </a:xfrm>
          <a:prstGeom prst="rect">
            <a:avLst/>
          </a:prstGeom>
          <a:noFill/>
          <a:ln>
            <a:noFill/>
          </a:ln>
        </p:spPr>
      </p:pic>
      <p:sp>
        <p:nvSpPr>
          <p:cNvPr id="291" name="Google Shape;291;p37"/>
          <p:cNvSpPr txBox="1"/>
          <p:nvPr/>
        </p:nvSpPr>
        <p:spPr>
          <a:xfrm>
            <a:off x="446225" y="1565750"/>
            <a:ext cx="82038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Data set which is needed for my component is Foods with recipes and i have searched in many websites and found the data set from KEGGLE and its really page scrapped datas Food.com website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This recipes are with user reviews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Recipes have the calories </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pic>
        <p:nvPicPr>
          <p:cNvPr id="292" name="Google Shape;292;p37"/>
          <p:cNvPicPr preferRelativeResize="0"/>
          <p:nvPr/>
        </p:nvPicPr>
        <p:blipFill>
          <a:blip r:embed="rId4">
            <a:alphaModFix/>
          </a:blip>
          <a:stretch>
            <a:fillRect/>
          </a:stretch>
        </p:blipFill>
        <p:spPr>
          <a:xfrm>
            <a:off x="4505000" y="2542459"/>
            <a:ext cx="4070126" cy="2289449"/>
          </a:xfrm>
          <a:prstGeom prst="rect">
            <a:avLst/>
          </a:prstGeom>
          <a:noFill/>
          <a:ln>
            <a:noFill/>
          </a:ln>
        </p:spPr>
      </p:pic>
      <p:sp>
        <p:nvSpPr>
          <p:cNvPr id="293" name="Google Shape;293;p37"/>
          <p:cNvSpPr txBox="1"/>
          <p:nvPr/>
        </p:nvSpPr>
        <p:spPr>
          <a:xfrm>
            <a:off x="1727675" y="4728000"/>
            <a:ext cx="64389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pic>
        <p:nvPicPr>
          <p:cNvPr id="294" name="Google Shape;294;p37"/>
          <p:cNvPicPr preferRelativeResize="0"/>
          <p:nvPr/>
        </p:nvPicPr>
        <p:blipFill>
          <a:blip r:embed="rId5">
            <a:alphaModFix/>
          </a:blip>
          <a:stretch>
            <a:fillRect/>
          </a:stretch>
        </p:blipFill>
        <p:spPr>
          <a:xfrm>
            <a:off x="2970677" y="3088473"/>
            <a:ext cx="1382453" cy="1691481"/>
          </a:xfrm>
          <a:prstGeom prst="rect">
            <a:avLst/>
          </a:prstGeom>
          <a:noFill/>
          <a:ln>
            <a:noFill/>
          </a:ln>
        </p:spPr>
      </p:pic>
      <p:sp>
        <p:nvSpPr>
          <p:cNvPr id="3" name="Google Shape;249;p32">
            <a:extLst>
              <a:ext uri="{FF2B5EF4-FFF2-40B4-BE49-F238E27FC236}">
                <a16:creationId xmlns:a16="http://schemas.microsoft.com/office/drawing/2014/main" id="{66F0BFD9-6CA1-3D48-9CD1-963CF10EA75C}"/>
              </a:ext>
            </a:extLst>
          </p:cNvPr>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73F86DDD-DBEB-7E47-A9DF-E46DFD6DA1FA}"/>
              </a:ext>
            </a:extLst>
          </p:cNvPr>
          <p:cNvPicPr>
            <a:picLocks noChangeAspect="1"/>
          </p:cNvPicPr>
          <p:nvPr/>
        </p:nvPicPr>
        <p:blipFill>
          <a:blip r:embed="rId6"/>
          <a:stretch>
            <a:fillRect/>
          </a:stretch>
        </p:blipFill>
        <p:spPr>
          <a:xfrm>
            <a:off x="50442" y="4688959"/>
            <a:ext cx="1605235" cy="4147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790875" y="576350"/>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Completion of App Interfaces</a:t>
            </a:r>
            <a:endParaRPr sz="2400">
              <a:solidFill>
                <a:srgbClr val="0C343D"/>
              </a:solidFill>
              <a:latin typeface="Times New Roman"/>
              <a:ea typeface="Times New Roman"/>
              <a:cs typeface="Times New Roman"/>
              <a:sym typeface="Times New Roman"/>
            </a:endParaRPr>
          </a:p>
        </p:txBody>
      </p:sp>
      <p:sp>
        <p:nvSpPr>
          <p:cNvPr id="300" name="Google Shape;300;p38"/>
          <p:cNvSpPr txBox="1"/>
          <p:nvPr/>
        </p:nvSpPr>
        <p:spPr>
          <a:xfrm>
            <a:off x="845358" y="1439807"/>
            <a:ext cx="4609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rgbClr val="000000"/>
                </a:solidFill>
                <a:latin typeface="Times New Roman"/>
                <a:ea typeface="Times New Roman"/>
                <a:cs typeface="Times New Roman"/>
                <a:sym typeface="Times New Roman"/>
              </a:rPr>
              <a:t>Mobile app Development using React native</a:t>
            </a:r>
            <a:endParaRPr>
              <a:latin typeface="Times New Roman"/>
              <a:ea typeface="Times New Roman"/>
              <a:cs typeface="Times New Roman"/>
              <a:sym typeface="Times New Roman"/>
            </a:endParaRPr>
          </a:p>
        </p:txBody>
      </p:sp>
      <p:pic>
        <p:nvPicPr>
          <p:cNvPr id="301" name="Google Shape;301;p38" descr="A screenshot of a computer&#10;&#10;Description automatically generated"/>
          <p:cNvPicPr preferRelativeResize="0"/>
          <p:nvPr/>
        </p:nvPicPr>
        <p:blipFill rotWithShape="1">
          <a:blip r:embed="rId3">
            <a:alphaModFix/>
          </a:blip>
          <a:srcRect/>
          <a:stretch/>
        </p:blipFill>
        <p:spPr>
          <a:xfrm>
            <a:off x="252300" y="1988925"/>
            <a:ext cx="4198848" cy="2361849"/>
          </a:xfrm>
          <a:prstGeom prst="rect">
            <a:avLst/>
          </a:prstGeom>
          <a:noFill/>
          <a:ln>
            <a:noFill/>
          </a:ln>
        </p:spPr>
      </p:pic>
      <p:pic>
        <p:nvPicPr>
          <p:cNvPr id="302" name="Google Shape;302;p38" descr="A screenshot of a computer&#10;&#10;Description automatically generated with medium confidence"/>
          <p:cNvPicPr preferRelativeResize="0"/>
          <p:nvPr/>
        </p:nvPicPr>
        <p:blipFill rotWithShape="1">
          <a:blip r:embed="rId4">
            <a:alphaModFix/>
          </a:blip>
          <a:srcRect/>
          <a:stretch/>
        </p:blipFill>
        <p:spPr>
          <a:xfrm>
            <a:off x="4661725" y="2014650"/>
            <a:ext cx="4107398" cy="2310401"/>
          </a:xfrm>
          <a:prstGeom prst="rect">
            <a:avLst/>
          </a:prstGeom>
          <a:noFill/>
          <a:ln>
            <a:noFill/>
          </a:ln>
        </p:spPr>
      </p:pic>
      <p:sp>
        <p:nvSpPr>
          <p:cNvPr id="303" name="Google Shape;303;p38"/>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C4C84C61-AD99-5AB3-C985-A0D2F8C37900}"/>
              </a:ext>
            </a:extLst>
          </p:cNvPr>
          <p:cNvSpPr txBox="1"/>
          <p:nvPr/>
        </p:nvSpPr>
        <p:spPr>
          <a:xfrm>
            <a:off x="2070300" y="48804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36ADFB43-A38F-D3B1-5F0C-1DD1AD2221FF}"/>
              </a:ext>
            </a:extLst>
          </p:cNvPr>
          <p:cNvPicPr>
            <a:picLocks noChangeAspect="1"/>
          </p:cNvPicPr>
          <p:nvPr/>
        </p:nvPicPr>
        <p:blipFill>
          <a:blip r:embed="rId5"/>
          <a:stretch>
            <a:fillRect/>
          </a:stretch>
        </p:blipFill>
        <p:spPr>
          <a:xfrm>
            <a:off x="50442" y="4688959"/>
            <a:ext cx="1605235" cy="4147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790875" y="576350"/>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Completion of Model </a:t>
            </a:r>
            <a:endParaRPr sz="2400">
              <a:solidFill>
                <a:srgbClr val="0C343D"/>
              </a:solidFill>
              <a:latin typeface="Times New Roman"/>
              <a:ea typeface="Times New Roman"/>
              <a:cs typeface="Times New Roman"/>
              <a:sym typeface="Times New Roman"/>
            </a:endParaRPr>
          </a:p>
        </p:txBody>
      </p:sp>
      <p:sp>
        <p:nvSpPr>
          <p:cNvPr id="309" name="Google Shape;309;p39"/>
          <p:cNvSpPr txBox="1"/>
          <p:nvPr/>
        </p:nvSpPr>
        <p:spPr>
          <a:xfrm>
            <a:off x="887173" y="1365100"/>
            <a:ext cx="566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rgbClr val="000000"/>
                </a:solidFill>
                <a:latin typeface="Times New Roman"/>
                <a:ea typeface="Times New Roman"/>
                <a:cs typeface="Times New Roman"/>
                <a:sym typeface="Times New Roman"/>
              </a:rPr>
              <a:t>Data analysis and model using Jupyter Notebook</a:t>
            </a:r>
            <a:endParaRPr>
              <a:latin typeface="Times New Roman"/>
              <a:ea typeface="Times New Roman"/>
              <a:cs typeface="Times New Roman"/>
              <a:sym typeface="Times New Roman"/>
            </a:endParaRPr>
          </a:p>
        </p:txBody>
      </p:sp>
      <p:pic>
        <p:nvPicPr>
          <p:cNvPr id="310" name="Google Shape;310;p39" descr="Graphical user interface, application, table, Excel&#10;&#10;Description automatically generated"/>
          <p:cNvPicPr preferRelativeResize="0"/>
          <p:nvPr/>
        </p:nvPicPr>
        <p:blipFill rotWithShape="1">
          <a:blip r:embed="rId3">
            <a:alphaModFix/>
          </a:blip>
          <a:srcRect/>
          <a:stretch/>
        </p:blipFill>
        <p:spPr>
          <a:xfrm>
            <a:off x="362575" y="1934550"/>
            <a:ext cx="4038427" cy="2271613"/>
          </a:xfrm>
          <a:prstGeom prst="rect">
            <a:avLst/>
          </a:prstGeom>
          <a:noFill/>
          <a:ln>
            <a:noFill/>
          </a:ln>
        </p:spPr>
      </p:pic>
      <p:pic>
        <p:nvPicPr>
          <p:cNvPr id="311" name="Google Shape;311;p39" descr="A screenshot of a computer&#10;&#10;Description automatically generated"/>
          <p:cNvPicPr preferRelativeResize="0"/>
          <p:nvPr/>
        </p:nvPicPr>
        <p:blipFill rotWithShape="1">
          <a:blip r:embed="rId4">
            <a:alphaModFix/>
          </a:blip>
          <a:srcRect/>
          <a:stretch/>
        </p:blipFill>
        <p:spPr>
          <a:xfrm>
            <a:off x="4761474" y="1934549"/>
            <a:ext cx="4038427" cy="2271599"/>
          </a:xfrm>
          <a:prstGeom prst="rect">
            <a:avLst/>
          </a:prstGeom>
          <a:noFill/>
          <a:ln>
            <a:noFill/>
          </a:ln>
        </p:spPr>
      </p:pic>
      <p:sp>
        <p:nvSpPr>
          <p:cNvPr id="312" name="Google Shape;312;p39"/>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087609F2-520A-B5E3-D0CB-2CD9CBB7139D}"/>
              </a:ext>
            </a:extLst>
          </p:cNvPr>
          <p:cNvSpPr txBox="1"/>
          <p:nvPr/>
        </p:nvSpPr>
        <p:spPr>
          <a:xfrm>
            <a:off x="2070300" y="48804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C6D7A891-65B2-1C53-7862-BCD7FC1A2D62}"/>
              </a:ext>
            </a:extLst>
          </p:cNvPr>
          <p:cNvPicPr>
            <a:picLocks noChangeAspect="1"/>
          </p:cNvPicPr>
          <p:nvPr/>
        </p:nvPicPr>
        <p:blipFill>
          <a:blip r:embed="rId5"/>
          <a:stretch>
            <a:fillRect/>
          </a:stretch>
        </p:blipFill>
        <p:spPr>
          <a:xfrm>
            <a:off x="50442" y="4688959"/>
            <a:ext cx="1605235" cy="4147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790875" y="576350"/>
            <a:ext cx="5931600" cy="588600"/>
          </a:xfrm>
          <a:prstGeom prst="rect">
            <a:avLst/>
          </a:prstGeom>
        </p:spPr>
        <p:txBody>
          <a:bodyPr spcFirstLastPara="1" wrap="square" lIns="91425" tIns="91425" rIns="91425" bIns="91425" anchor="t" anchorCtr="0">
            <a:noAutofit/>
          </a:bodyPr>
          <a:lstStyle/>
          <a:p>
            <a:r>
              <a:rPr lang="en" sz="2400">
                <a:solidFill>
                  <a:srgbClr val="0C343D"/>
                </a:solidFill>
                <a:latin typeface="Times New Roman"/>
                <a:ea typeface="Times New Roman"/>
                <a:cs typeface="Times New Roman"/>
                <a:sym typeface="Times New Roman"/>
              </a:rPr>
              <a:t>Completion of Model  Cont..</a:t>
            </a:r>
            <a:endParaRPr sz="2400">
              <a:solidFill>
                <a:srgbClr val="0C343D"/>
              </a:solidFill>
              <a:latin typeface="Times New Roman"/>
              <a:ea typeface="Times New Roman"/>
              <a:cs typeface="Times New Roman"/>
              <a:sym typeface="Times New Roman"/>
            </a:endParaRPr>
          </a:p>
        </p:txBody>
      </p:sp>
      <p:sp>
        <p:nvSpPr>
          <p:cNvPr id="309" name="Google Shape;309;p39"/>
          <p:cNvSpPr txBox="1"/>
          <p:nvPr/>
        </p:nvSpPr>
        <p:spPr>
          <a:xfrm>
            <a:off x="887173" y="1365100"/>
            <a:ext cx="5660100" cy="615513"/>
          </a:xfrm>
          <a:prstGeom prst="rect">
            <a:avLst/>
          </a:prstGeom>
          <a:noFill/>
          <a:ln>
            <a:noFill/>
          </a:ln>
        </p:spPr>
        <p:txBody>
          <a:bodyPr spcFirstLastPara="1" wrap="square" lIns="91425" tIns="45700" rIns="91425" bIns="45700" anchor="t" anchorCtr="0">
            <a:spAutoFit/>
          </a:bodyPr>
          <a:lstStyle/>
          <a:p>
            <a:r>
              <a:rPr lang="en" sz="1800">
                <a:solidFill>
                  <a:srgbClr val="000000"/>
                </a:solidFill>
                <a:latin typeface="Times New Roman"/>
                <a:ea typeface="Times New Roman"/>
                <a:cs typeface="Times New Roman"/>
                <a:sym typeface="Times New Roman"/>
              </a:rPr>
              <a:t>Data</a:t>
            </a:r>
            <a:r>
              <a:rPr lang="en">
                <a:solidFill>
                  <a:srgbClr val="000000"/>
                </a:solidFill>
                <a:latin typeface="Times New Roman"/>
                <a:ea typeface="Times New Roman"/>
                <a:cs typeface="Times New Roman"/>
                <a:sym typeface="Times New Roman"/>
              </a:rPr>
              <a:t> Classification</a:t>
            </a:r>
          </a:p>
          <a:p>
            <a:r>
              <a:rPr lang="en" sz="1600">
                <a:solidFill>
                  <a:schemeClr val="accent3">
                    <a:lumMod val="75000"/>
                  </a:schemeClr>
                </a:solidFill>
                <a:latin typeface="Times New Roman"/>
                <a:ea typeface="Times New Roman"/>
                <a:cs typeface="Times New Roman"/>
              </a:rPr>
              <a:t>(Vegetarian , Vegan, Kosher , Halal)</a:t>
            </a:r>
            <a:endParaRPr lang="en">
              <a:solidFill>
                <a:schemeClr val="accent3">
                  <a:lumMod val="75000"/>
                </a:schemeClr>
              </a:solidFill>
              <a:latin typeface="Times New Roman"/>
              <a:ea typeface="Times New Roman"/>
              <a:cs typeface="Times New Roman"/>
            </a:endParaRPr>
          </a:p>
        </p:txBody>
      </p:sp>
      <p:sp>
        <p:nvSpPr>
          <p:cNvPr id="312" name="Google Shape;312;p39"/>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087609F2-520A-B5E3-D0CB-2CD9CBB7139D}"/>
              </a:ext>
            </a:extLst>
          </p:cNvPr>
          <p:cNvSpPr txBox="1"/>
          <p:nvPr/>
        </p:nvSpPr>
        <p:spPr>
          <a:xfrm>
            <a:off x="2070300" y="48804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C6D7A891-65B2-1C53-7862-BCD7FC1A2D62}"/>
              </a:ext>
            </a:extLst>
          </p:cNvPr>
          <p:cNvPicPr>
            <a:picLocks noChangeAspect="1"/>
          </p:cNvPicPr>
          <p:nvPr/>
        </p:nvPicPr>
        <p:blipFill>
          <a:blip r:embed="rId3"/>
          <a:stretch>
            <a:fillRect/>
          </a:stretch>
        </p:blipFill>
        <p:spPr>
          <a:xfrm>
            <a:off x="50442" y="4688959"/>
            <a:ext cx="1605235" cy="414710"/>
          </a:xfrm>
          <a:prstGeom prst="rect">
            <a:avLst/>
          </a:prstGeom>
        </p:spPr>
      </p:pic>
      <p:pic>
        <p:nvPicPr>
          <p:cNvPr id="2" name="Picture 3" descr="Table&#10;&#10;Description automatically generated">
            <a:extLst>
              <a:ext uri="{FF2B5EF4-FFF2-40B4-BE49-F238E27FC236}">
                <a16:creationId xmlns:a16="http://schemas.microsoft.com/office/drawing/2014/main" id="{A8598AE0-0BCB-EE10-5773-4F20E517C8B8}"/>
              </a:ext>
            </a:extLst>
          </p:cNvPr>
          <p:cNvPicPr>
            <a:picLocks noChangeAspect="1"/>
          </p:cNvPicPr>
          <p:nvPr/>
        </p:nvPicPr>
        <p:blipFill>
          <a:blip r:embed="rId4"/>
          <a:stretch>
            <a:fillRect/>
          </a:stretch>
        </p:blipFill>
        <p:spPr>
          <a:xfrm>
            <a:off x="3737053" y="2118975"/>
            <a:ext cx="2743200" cy="2048551"/>
          </a:xfrm>
          <a:prstGeom prst="rect">
            <a:avLst/>
          </a:prstGeom>
        </p:spPr>
      </p:pic>
      <p:pic>
        <p:nvPicPr>
          <p:cNvPr id="4" name="Picture 5" descr="Table&#10;&#10;Description automatically generated">
            <a:extLst>
              <a:ext uri="{FF2B5EF4-FFF2-40B4-BE49-F238E27FC236}">
                <a16:creationId xmlns:a16="http://schemas.microsoft.com/office/drawing/2014/main" id="{F7E98E0F-0EE8-5EE6-0D39-2751B811DEB8}"/>
              </a:ext>
            </a:extLst>
          </p:cNvPr>
          <p:cNvPicPr>
            <a:picLocks noChangeAspect="1"/>
          </p:cNvPicPr>
          <p:nvPr/>
        </p:nvPicPr>
        <p:blipFill>
          <a:blip r:embed="rId5"/>
          <a:stretch>
            <a:fillRect/>
          </a:stretch>
        </p:blipFill>
        <p:spPr>
          <a:xfrm>
            <a:off x="733193" y="2161897"/>
            <a:ext cx="2743200" cy="1962708"/>
          </a:xfrm>
          <a:prstGeom prst="rect">
            <a:avLst/>
          </a:prstGeom>
        </p:spPr>
      </p:pic>
      <p:pic>
        <p:nvPicPr>
          <p:cNvPr id="6" name="Graphic 6" descr="Pasta outline">
            <a:extLst>
              <a:ext uri="{FF2B5EF4-FFF2-40B4-BE49-F238E27FC236}">
                <a16:creationId xmlns:a16="http://schemas.microsoft.com/office/drawing/2014/main" id="{D3269363-63AC-EFB3-249E-C6A0AE641F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75971" y="4031166"/>
            <a:ext cx="914400" cy="914400"/>
          </a:xfrm>
          <a:prstGeom prst="rect">
            <a:avLst/>
          </a:prstGeom>
        </p:spPr>
      </p:pic>
      <p:pic>
        <p:nvPicPr>
          <p:cNvPr id="7" name="Graphic 7" descr="Dead Fish Skeleton with solid fill">
            <a:extLst>
              <a:ext uri="{FF2B5EF4-FFF2-40B4-BE49-F238E27FC236}">
                <a16:creationId xmlns:a16="http://schemas.microsoft.com/office/drawing/2014/main" id="{4067E4E9-B3C3-0612-9EDD-FCAD59529C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712" y="4090407"/>
            <a:ext cx="914400" cy="914400"/>
          </a:xfrm>
          <a:prstGeom prst="rect">
            <a:avLst/>
          </a:prstGeom>
        </p:spPr>
      </p:pic>
    </p:spTree>
    <p:extLst>
      <p:ext uri="{BB962C8B-B14F-4D97-AF65-F5344CB8AC3E}">
        <p14:creationId xmlns:p14="http://schemas.microsoft.com/office/powerpoint/2010/main" val="2385288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a:spLocks noGrp="1"/>
          </p:cNvSpPr>
          <p:nvPr>
            <p:ph type="title"/>
          </p:nvPr>
        </p:nvSpPr>
        <p:spPr>
          <a:xfrm>
            <a:off x="790875" y="576350"/>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Completion of Model </a:t>
            </a:r>
            <a:endParaRPr sz="2400">
              <a:solidFill>
                <a:srgbClr val="0C343D"/>
              </a:solidFill>
              <a:latin typeface="Times New Roman"/>
              <a:ea typeface="Times New Roman"/>
              <a:cs typeface="Times New Roman"/>
              <a:sym typeface="Times New Roman"/>
            </a:endParaRPr>
          </a:p>
        </p:txBody>
      </p:sp>
      <p:sp>
        <p:nvSpPr>
          <p:cNvPr id="318" name="Google Shape;318;p40"/>
          <p:cNvSpPr txBox="1"/>
          <p:nvPr/>
        </p:nvSpPr>
        <p:spPr>
          <a:xfrm>
            <a:off x="887173" y="1365100"/>
            <a:ext cx="5660100" cy="3693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Classifying </a:t>
            </a:r>
            <a:r>
              <a:rPr lang="en">
                <a:latin typeface="Times New Roman"/>
                <a:ea typeface="Times New Roman"/>
                <a:cs typeface="Times New Roman"/>
                <a:sym typeface="Times New Roman"/>
              </a:rPr>
              <a:t>data</a:t>
            </a:r>
            <a:r>
              <a:rPr lang="en" sz="1800">
                <a:latin typeface="Times New Roman"/>
                <a:ea typeface="Times New Roman"/>
                <a:cs typeface="Times New Roman"/>
                <a:sym typeface="Times New Roman"/>
              </a:rPr>
              <a:t> veg, Non-veg Healthy</a:t>
            </a:r>
            <a:endParaRPr>
              <a:latin typeface="Times New Roman"/>
              <a:ea typeface="Times New Roman"/>
              <a:cs typeface="Times New Roman"/>
              <a:sym typeface="Times New Roman"/>
            </a:endParaRPr>
          </a:p>
        </p:txBody>
      </p:sp>
      <p:sp>
        <p:nvSpPr>
          <p:cNvPr id="319" name="Google Shape;319;p40"/>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pic>
        <p:nvPicPr>
          <p:cNvPr id="320" name="Google Shape;320;p40"/>
          <p:cNvPicPr preferRelativeResize="0"/>
          <p:nvPr/>
        </p:nvPicPr>
        <p:blipFill>
          <a:blip r:embed="rId3">
            <a:alphaModFix/>
          </a:blip>
          <a:stretch>
            <a:fillRect/>
          </a:stretch>
        </p:blipFill>
        <p:spPr>
          <a:xfrm>
            <a:off x="152400" y="1886800"/>
            <a:ext cx="3936726" cy="1959475"/>
          </a:xfrm>
          <a:prstGeom prst="rect">
            <a:avLst/>
          </a:prstGeom>
          <a:noFill/>
          <a:ln>
            <a:noFill/>
          </a:ln>
        </p:spPr>
      </p:pic>
      <p:pic>
        <p:nvPicPr>
          <p:cNvPr id="321" name="Google Shape;321;p40"/>
          <p:cNvPicPr preferRelativeResize="0"/>
          <p:nvPr/>
        </p:nvPicPr>
        <p:blipFill>
          <a:blip r:embed="rId4">
            <a:alphaModFix/>
          </a:blip>
          <a:stretch>
            <a:fillRect/>
          </a:stretch>
        </p:blipFill>
        <p:spPr>
          <a:xfrm>
            <a:off x="4241525" y="1886800"/>
            <a:ext cx="4100964" cy="1959475"/>
          </a:xfrm>
          <a:prstGeom prst="rect">
            <a:avLst/>
          </a:prstGeom>
          <a:noFill/>
          <a:ln>
            <a:noFill/>
          </a:ln>
        </p:spPr>
      </p:pic>
      <p:sp>
        <p:nvSpPr>
          <p:cNvPr id="3" name="Google Shape;249;p32">
            <a:extLst>
              <a:ext uri="{FF2B5EF4-FFF2-40B4-BE49-F238E27FC236}">
                <a16:creationId xmlns:a16="http://schemas.microsoft.com/office/drawing/2014/main" id="{451C5853-B78D-AF4D-B76B-ABFE9AA391E9}"/>
              </a:ext>
            </a:extLst>
          </p:cNvPr>
          <p:cNvSpPr txBox="1"/>
          <p:nvPr/>
        </p:nvSpPr>
        <p:spPr>
          <a:xfrm>
            <a:off x="2070300" y="48804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34E0A899-A247-8629-F9F6-A54E6140D727}"/>
              </a:ext>
            </a:extLst>
          </p:cNvPr>
          <p:cNvPicPr>
            <a:picLocks noChangeAspect="1"/>
          </p:cNvPicPr>
          <p:nvPr/>
        </p:nvPicPr>
        <p:blipFill>
          <a:blip r:embed="rId5"/>
          <a:stretch>
            <a:fillRect/>
          </a:stretch>
        </p:blipFill>
        <p:spPr>
          <a:xfrm>
            <a:off x="50442" y="4688959"/>
            <a:ext cx="1605235" cy="414710"/>
          </a:xfrm>
          <a:prstGeom prst="rect">
            <a:avLst/>
          </a:prstGeom>
        </p:spPr>
      </p:pic>
      <p:pic>
        <p:nvPicPr>
          <p:cNvPr id="2" name="Graphic 8" descr="Pie with solid fill">
            <a:extLst>
              <a:ext uri="{FF2B5EF4-FFF2-40B4-BE49-F238E27FC236}">
                <a16:creationId xmlns:a16="http://schemas.microsoft.com/office/drawing/2014/main" id="{E360A7FA-AE85-0032-0EBA-431C7C071F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557" y="4135708"/>
            <a:ext cx="914400" cy="914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1"/>
          <p:cNvSpPr txBox="1">
            <a:spLocks noGrp="1"/>
          </p:cNvSpPr>
          <p:nvPr>
            <p:ph type="title"/>
          </p:nvPr>
        </p:nvSpPr>
        <p:spPr>
          <a:xfrm>
            <a:off x="790875" y="576350"/>
            <a:ext cx="5931600" cy="588600"/>
          </a:xfrm>
          <a:prstGeom prst="rect">
            <a:avLst/>
          </a:prstGeom>
        </p:spPr>
        <p:txBody>
          <a:bodyPr spcFirstLastPara="1" wrap="square" lIns="91425" tIns="91425" rIns="91425" bIns="91425" anchor="t" anchorCtr="0">
            <a:noAutofit/>
          </a:bodyPr>
          <a:lstStyle/>
          <a:p>
            <a:r>
              <a:rPr lang="en" sz="2400" dirty="0">
                <a:solidFill>
                  <a:srgbClr val="0C343D"/>
                </a:solidFill>
                <a:latin typeface="Times New Roman"/>
                <a:ea typeface="Times New Roman"/>
                <a:cs typeface="Times New Roman"/>
                <a:sym typeface="Times New Roman"/>
              </a:rPr>
              <a:t>Completed Work</a:t>
            </a:r>
            <a:endParaRPr sz="2400" dirty="0">
              <a:solidFill>
                <a:srgbClr val="0C343D"/>
              </a:solidFill>
              <a:latin typeface="Times New Roman"/>
              <a:ea typeface="Times New Roman"/>
              <a:cs typeface="Times New Roman"/>
              <a:sym typeface="Times New Roman"/>
            </a:endParaRPr>
          </a:p>
        </p:txBody>
      </p:sp>
      <p:sp>
        <p:nvSpPr>
          <p:cNvPr id="327" name="Google Shape;327;p41"/>
          <p:cNvSpPr txBox="1"/>
          <p:nvPr/>
        </p:nvSpPr>
        <p:spPr>
          <a:xfrm>
            <a:off x="887173" y="1365100"/>
            <a:ext cx="5660100" cy="2377534"/>
          </a:xfrm>
          <a:prstGeom prst="rect">
            <a:avLst/>
          </a:prstGeom>
          <a:noFill/>
          <a:ln>
            <a:noFill/>
          </a:ln>
        </p:spPr>
        <p:txBody>
          <a:bodyPr spcFirstLastPara="1" wrap="square" lIns="91425" tIns="45700" rIns="91425" bIns="45700" anchor="t" anchorCtr="0">
            <a:spAutoFit/>
          </a:bodyPr>
          <a:lstStyle/>
          <a:p>
            <a:pPr marL="457200" indent="-342900">
              <a:buSzPts val="1800"/>
              <a:buFont typeface="Wingdings"/>
              <a:buChar char="ü"/>
            </a:pPr>
            <a:r>
              <a:rPr lang="en" sz="1250" b="1">
                <a:solidFill>
                  <a:schemeClr val="accent2">
                    <a:lumMod val="50000"/>
                  </a:schemeClr>
                </a:solidFill>
              </a:rPr>
              <a:t>Creation of Forum</a:t>
            </a:r>
          </a:p>
          <a:p>
            <a:pPr marL="457200" indent="-342900">
              <a:buSzPts val="1800"/>
              <a:buFont typeface="Wingdings"/>
              <a:buChar char="ü"/>
            </a:pPr>
            <a:endParaRPr lang="en" sz="1250" b="1">
              <a:solidFill>
                <a:schemeClr val="accent2">
                  <a:lumMod val="50000"/>
                </a:schemeClr>
              </a:solidFill>
            </a:endParaRPr>
          </a:p>
          <a:p>
            <a:pPr marL="492125" indent="-342900">
              <a:buSzPts val="1250"/>
              <a:buFont typeface="Wingdings"/>
              <a:buChar char="ü"/>
            </a:pPr>
            <a:r>
              <a:rPr lang="en" sz="1250" b="1">
                <a:solidFill>
                  <a:schemeClr val="accent2">
                    <a:lumMod val="50000"/>
                  </a:schemeClr>
                </a:solidFill>
              </a:rPr>
              <a:t>Module connected with algorithm</a:t>
            </a:r>
          </a:p>
          <a:p>
            <a:pPr marL="492125" indent="-342900">
              <a:buSzPts val="1250"/>
              <a:buFont typeface="Wingdings"/>
              <a:buChar char="ü"/>
            </a:pPr>
            <a:endParaRPr lang="en" sz="1250" b="1">
              <a:solidFill>
                <a:schemeClr val="accent2">
                  <a:lumMod val="50000"/>
                </a:schemeClr>
              </a:solidFill>
            </a:endParaRPr>
          </a:p>
          <a:p>
            <a:pPr marL="492125" indent="-342900">
              <a:buSzPts val="1250"/>
              <a:buFont typeface="Wingdings"/>
              <a:buChar char="ü"/>
            </a:pPr>
            <a:r>
              <a:rPr lang="en" sz="1250" b="1">
                <a:solidFill>
                  <a:schemeClr val="accent2">
                    <a:lumMod val="50000"/>
                  </a:schemeClr>
                </a:solidFill>
              </a:rPr>
              <a:t>Database connected with app </a:t>
            </a:r>
          </a:p>
          <a:p>
            <a:pPr marL="492125" indent="-342900">
              <a:buSzPts val="1250"/>
              <a:buFont typeface="Wingdings"/>
              <a:buChar char="ü"/>
            </a:pPr>
            <a:endParaRPr lang="en" sz="1250" b="1">
              <a:solidFill>
                <a:schemeClr val="accent2">
                  <a:lumMod val="50000"/>
                </a:schemeClr>
              </a:solidFill>
            </a:endParaRPr>
          </a:p>
          <a:p>
            <a:pPr marL="492125" indent="-342900">
              <a:buSzPts val="1250"/>
              <a:buFont typeface="Wingdings"/>
              <a:buChar char="ü"/>
            </a:pPr>
            <a:r>
              <a:rPr lang="en" sz="1250" b="1">
                <a:solidFill>
                  <a:schemeClr val="accent2">
                    <a:lumMod val="50000"/>
                  </a:schemeClr>
                </a:solidFill>
              </a:rPr>
              <a:t>User Adding Allergens </a:t>
            </a:r>
          </a:p>
          <a:p>
            <a:pPr marL="492125" indent="-342900">
              <a:buSzPts val="1250"/>
              <a:buFont typeface="Wingdings"/>
              <a:buChar char="ü"/>
            </a:pPr>
            <a:endParaRPr lang="en" sz="1250" b="1">
              <a:solidFill>
                <a:schemeClr val="accent2">
                  <a:lumMod val="50000"/>
                </a:schemeClr>
              </a:solidFill>
            </a:endParaRPr>
          </a:p>
          <a:p>
            <a:pPr marL="492125" indent="-342900">
              <a:buSzPts val="1250"/>
              <a:buFont typeface="Wingdings"/>
              <a:buChar char="ü"/>
            </a:pPr>
            <a:r>
              <a:rPr lang="en" sz="1250" b="1">
                <a:solidFill>
                  <a:schemeClr val="accent2">
                    <a:lumMod val="50000"/>
                  </a:schemeClr>
                </a:solidFill>
              </a:rPr>
              <a:t>User Adding Post for the Forum</a:t>
            </a:r>
          </a:p>
          <a:p>
            <a:pPr marL="492125" indent="-342900">
              <a:buSzPts val="1250"/>
              <a:buFont typeface="Wingdings"/>
              <a:buChar char="ü"/>
            </a:pPr>
            <a:endParaRPr lang="en"/>
          </a:p>
          <a:p>
            <a:pPr marL="492125" indent="-342900">
              <a:buSzPts val="1250"/>
              <a:buFont typeface="Wingdings"/>
              <a:buChar char="ü"/>
            </a:pPr>
            <a:endParaRPr lang="en"/>
          </a:p>
        </p:txBody>
      </p:sp>
      <p:sp>
        <p:nvSpPr>
          <p:cNvPr id="328" name="Google Shape;328;p41"/>
          <p:cNvSpPr txBox="1"/>
          <p:nvPr/>
        </p:nvSpPr>
        <p:spPr>
          <a:xfrm>
            <a:off x="1917900" y="4728000"/>
            <a:ext cx="5308200" cy="450093"/>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pPr>
            <a:endParaRPr lang="en" sz="1500">
              <a:latin typeface="Calibri"/>
              <a:ea typeface="Calibri"/>
              <a:cs typeface="Calibri"/>
            </a:endParaRPr>
          </a:p>
        </p:txBody>
      </p:sp>
      <p:sp>
        <p:nvSpPr>
          <p:cNvPr id="3" name="Google Shape;249;p32">
            <a:extLst>
              <a:ext uri="{FF2B5EF4-FFF2-40B4-BE49-F238E27FC236}">
                <a16:creationId xmlns:a16="http://schemas.microsoft.com/office/drawing/2014/main" id="{D8EF8C7A-92D4-1A88-B3DD-7294242181AD}"/>
              </a:ext>
            </a:extLst>
          </p:cNvPr>
          <p:cNvSpPr txBox="1"/>
          <p:nvPr/>
        </p:nvSpPr>
        <p:spPr>
          <a:xfrm>
            <a:off x="2070300" y="4880400"/>
            <a:ext cx="5308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presentation2</a:t>
            </a:r>
            <a:endParaRPr sz="1500">
              <a:latin typeface="Calibri"/>
              <a:ea typeface="Calibri"/>
              <a:cs typeface="Calibri"/>
              <a:sym typeface="Calibri"/>
            </a:endParaRPr>
          </a:p>
        </p:txBody>
      </p:sp>
      <p:pic>
        <p:nvPicPr>
          <p:cNvPr id="5" name="Picture 4" descr="A picture containing text&#10;&#10;Description automatically generated">
            <a:extLst>
              <a:ext uri="{FF2B5EF4-FFF2-40B4-BE49-F238E27FC236}">
                <a16:creationId xmlns:a16="http://schemas.microsoft.com/office/drawing/2014/main" id="{00BC9DB3-91E5-920E-F6FF-F256AA80B4B0}"/>
              </a:ext>
            </a:extLst>
          </p:cNvPr>
          <p:cNvPicPr>
            <a:picLocks noChangeAspect="1"/>
          </p:cNvPicPr>
          <p:nvPr/>
        </p:nvPicPr>
        <p:blipFill>
          <a:blip r:embed="rId3"/>
          <a:stretch>
            <a:fillRect/>
          </a:stretch>
        </p:blipFill>
        <p:spPr>
          <a:xfrm>
            <a:off x="50442" y="4688959"/>
            <a:ext cx="1605235" cy="414710"/>
          </a:xfrm>
          <a:prstGeom prst="rect">
            <a:avLst/>
          </a:prstGeom>
        </p:spPr>
      </p:pic>
      <p:pic>
        <p:nvPicPr>
          <p:cNvPr id="2" name="Graphic 3" descr="Man carrying folder">
            <a:extLst>
              <a:ext uri="{FF2B5EF4-FFF2-40B4-BE49-F238E27FC236}">
                <a16:creationId xmlns:a16="http://schemas.microsoft.com/office/drawing/2014/main" id="{4A4A5709-7D4D-83CA-589D-EE3F6A23CB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468" y="3407395"/>
            <a:ext cx="1390650" cy="1200150"/>
          </a:xfrm>
          <a:prstGeom prst="rect">
            <a:avLst/>
          </a:prstGeom>
        </p:spPr>
      </p:pic>
      <p:pic>
        <p:nvPicPr>
          <p:cNvPr id="6" name="Picture 6" descr="Public Domain Clip Art Image | Green tick - simple | ID: 13937569818111 ...">
            <a:extLst>
              <a:ext uri="{FF2B5EF4-FFF2-40B4-BE49-F238E27FC236}">
                <a16:creationId xmlns:a16="http://schemas.microsoft.com/office/drawing/2014/main" id="{1C3BFCA1-AA90-F532-1EB1-0AE56A1A96FD}"/>
              </a:ext>
            </a:extLst>
          </p:cNvPr>
          <p:cNvPicPr>
            <a:picLocks noChangeAspect="1"/>
          </p:cNvPicPr>
          <p:nvPr/>
        </p:nvPicPr>
        <p:blipFill>
          <a:blip r:embed="rId6"/>
          <a:stretch>
            <a:fillRect/>
          </a:stretch>
        </p:blipFill>
        <p:spPr>
          <a:xfrm>
            <a:off x="5193680" y="1567102"/>
            <a:ext cx="1328390" cy="15214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title"/>
          </p:nvPr>
        </p:nvSpPr>
        <p:spPr>
          <a:xfrm>
            <a:off x="790875" y="576350"/>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Risk Mitigation</a:t>
            </a:r>
            <a:endParaRPr sz="2400">
              <a:solidFill>
                <a:srgbClr val="0C343D"/>
              </a:solidFill>
              <a:latin typeface="Times New Roman"/>
              <a:ea typeface="Times New Roman"/>
              <a:cs typeface="Times New Roman"/>
              <a:sym typeface="Times New Roman"/>
            </a:endParaRPr>
          </a:p>
        </p:txBody>
      </p:sp>
      <p:graphicFrame>
        <p:nvGraphicFramePr>
          <p:cNvPr id="342" name="Google Shape;342;p43"/>
          <p:cNvGraphicFramePr/>
          <p:nvPr/>
        </p:nvGraphicFramePr>
        <p:xfrm>
          <a:off x="838207" y="1763661"/>
          <a:ext cx="7467600" cy="2152105"/>
        </p:xfrm>
        <a:graphic>
          <a:graphicData uri="http://schemas.openxmlformats.org/drawingml/2006/table">
            <a:tbl>
              <a:tblPr>
                <a:noFill/>
                <a:tableStyleId>{96EB5127-24D0-49F1-8E83-1DECC5FA0D86}</a:tableStyleId>
              </a:tblPr>
              <a:tblGrid>
                <a:gridCol w="3185400">
                  <a:extLst>
                    <a:ext uri="{9D8B030D-6E8A-4147-A177-3AD203B41FA5}">
                      <a16:colId xmlns:a16="http://schemas.microsoft.com/office/drawing/2014/main" val="20000"/>
                    </a:ext>
                  </a:extLst>
                </a:gridCol>
                <a:gridCol w="4282200">
                  <a:extLst>
                    <a:ext uri="{9D8B030D-6E8A-4147-A177-3AD203B41FA5}">
                      <a16:colId xmlns:a16="http://schemas.microsoft.com/office/drawing/2014/main" val="20001"/>
                    </a:ext>
                  </a:extLst>
                </a:gridCol>
              </a:tblGrid>
              <a:tr h="191375">
                <a:tc>
                  <a:txBody>
                    <a:bodyPr/>
                    <a:lstStyle/>
                    <a:p>
                      <a:pPr marL="0" marR="0" lvl="0" indent="0" algn="ctr" rtl="0">
                        <a:spcBef>
                          <a:spcPts val="0"/>
                        </a:spcBef>
                        <a:spcAft>
                          <a:spcPts val="0"/>
                        </a:spcAft>
                        <a:buNone/>
                      </a:pPr>
                      <a:r>
                        <a:rPr lang="en" sz="1800" b="1">
                          <a:latin typeface="Times New Roman"/>
                          <a:ea typeface="Times New Roman"/>
                          <a:cs typeface="Times New Roman"/>
                          <a:sym typeface="Times New Roman"/>
                        </a:rPr>
                        <a:t>Problem</a:t>
                      </a:r>
                      <a:endParaRPr>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 sz="1800" b="1">
                          <a:latin typeface="Times New Roman"/>
                          <a:ea typeface="Times New Roman"/>
                          <a:cs typeface="Times New Roman"/>
                          <a:sym typeface="Times New Roman"/>
                        </a:rPr>
                        <a:t>How Did I Overcome It</a:t>
                      </a:r>
                      <a:endParaRPr sz="1800" b="1">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628075">
                <a:tc>
                  <a:txBody>
                    <a:bodyPr/>
                    <a:lstStyle/>
                    <a:p>
                      <a:pPr marL="0" marR="0" lvl="0" indent="0" algn="l" rtl="0">
                        <a:spcBef>
                          <a:spcPts val="0"/>
                        </a:spcBef>
                        <a:spcAft>
                          <a:spcPts val="0"/>
                        </a:spcAft>
                        <a:buNone/>
                      </a:pPr>
                      <a:r>
                        <a:rPr lang="en" sz="1600">
                          <a:latin typeface="Times New Roman"/>
                          <a:ea typeface="Times New Roman"/>
                          <a:cs typeface="Times New Roman"/>
                          <a:sym typeface="Times New Roman"/>
                        </a:rPr>
                        <a:t>Collecting the data</a:t>
                      </a:r>
                      <a:endParaRPr>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 sz="1600">
                          <a:latin typeface="Times New Roman"/>
                          <a:ea typeface="Times New Roman"/>
                          <a:cs typeface="Times New Roman"/>
                          <a:sym typeface="Times New Roman"/>
                        </a:rPr>
                        <a:t>Found the data from Keggle and did some page scrape from trusted websites</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445825">
                <a:tc>
                  <a:txBody>
                    <a:bodyPr/>
                    <a:lstStyle/>
                    <a:p>
                      <a:pPr marL="0" marR="0" lvl="0" indent="0" algn="l" rtl="0">
                        <a:spcBef>
                          <a:spcPts val="0"/>
                        </a:spcBef>
                        <a:spcAft>
                          <a:spcPts val="0"/>
                        </a:spcAft>
                        <a:buNone/>
                      </a:pPr>
                      <a:r>
                        <a:rPr lang="en" sz="1600">
                          <a:latin typeface="Times New Roman"/>
                          <a:ea typeface="Times New Roman"/>
                          <a:cs typeface="Times New Roman"/>
                          <a:sym typeface="Times New Roman"/>
                        </a:rPr>
                        <a:t>Finding the suitable Algorithm</a:t>
                      </a:r>
                      <a:endParaRPr>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 sz="1600">
                          <a:latin typeface="Times New Roman"/>
                          <a:ea typeface="Times New Roman"/>
                          <a:cs typeface="Times New Roman"/>
                          <a:sym typeface="Times New Roman"/>
                        </a:rPr>
                        <a:t>Discussed with seniors and then gone through lots of research papers </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445825">
                <a:tc>
                  <a:txBody>
                    <a:bodyPr/>
                    <a:lstStyle/>
                    <a:p>
                      <a:pPr marL="0" marR="0" lvl="0" indent="0" algn="l" rtl="0">
                        <a:spcBef>
                          <a:spcPts val="0"/>
                        </a:spcBef>
                        <a:spcAft>
                          <a:spcPts val="0"/>
                        </a:spcAft>
                        <a:buNone/>
                      </a:pPr>
                      <a:r>
                        <a:rPr lang="en" sz="1600">
                          <a:latin typeface="Times New Roman"/>
                          <a:ea typeface="Times New Roman"/>
                          <a:cs typeface="Times New Roman"/>
                          <a:sym typeface="Times New Roman"/>
                        </a:rPr>
                        <a:t>So many errors in developing </a:t>
                      </a:r>
                      <a:endParaRPr>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 sz="1600">
                          <a:latin typeface="Times New Roman"/>
                          <a:ea typeface="Times New Roman"/>
                          <a:cs typeface="Times New Roman"/>
                          <a:sym typeface="Times New Roman"/>
                        </a:rPr>
                        <a:t>Asked from forums and then got help from seniors</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bl>
          </a:graphicData>
        </a:graphic>
      </p:graphicFrame>
      <p:sp>
        <p:nvSpPr>
          <p:cNvPr id="343" name="Google Shape;343;p43"/>
          <p:cNvSpPr txBox="1"/>
          <p:nvPr/>
        </p:nvSpPr>
        <p:spPr>
          <a:xfrm>
            <a:off x="1917900" y="4728000"/>
            <a:ext cx="53082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F0CDD-2E1B-43C0-99C6-8BF5A951D9C2}"/>
              </a:ext>
            </a:extLst>
          </p:cNvPr>
          <p:cNvSpPr>
            <a:spLocks noGrp="1"/>
          </p:cNvSpPr>
          <p:nvPr>
            <p:ph type="title"/>
          </p:nvPr>
        </p:nvSpPr>
        <p:spPr>
          <a:xfrm>
            <a:off x="674322" y="1899069"/>
            <a:ext cx="7623377" cy="928298"/>
          </a:xfrm>
        </p:spPr>
        <p:txBody>
          <a:bodyPr spcFirstLastPara="1" vert="horz" wrap="square" lIns="68580" tIns="34290" rIns="68580" bIns="34290" rtlCol="0" anchor="b" anchorCtr="0">
            <a:normAutofit/>
          </a:bodyPr>
          <a:lstStyle/>
          <a:p>
            <a:pPr algn="ctr"/>
            <a:r>
              <a:rPr lang="en-US" sz="3900" kern="1200">
                <a:solidFill>
                  <a:schemeClr val="tx2"/>
                </a:solidFill>
                <a:latin typeface="+mj-lt"/>
                <a:ea typeface="+mj-ea"/>
                <a:cs typeface="+mj-cs"/>
              </a:rPr>
              <a:t>IT19212050</a:t>
            </a:r>
            <a:r>
              <a:rPr lang="en-US" sz="3900">
                <a:solidFill>
                  <a:schemeClr val="tx2"/>
                </a:solidFill>
              </a:rPr>
              <a:t>  </a:t>
            </a:r>
            <a:r>
              <a:rPr lang="en-US" sz="3900" kern="1200">
                <a:solidFill>
                  <a:schemeClr val="tx2"/>
                </a:solidFill>
                <a:latin typeface="+mj-lt"/>
                <a:ea typeface="+mj-ea"/>
                <a:cs typeface="+mj-cs"/>
              </a:rPr>
              <a:t> |</a:t>
            </a:r>
            <a:r>
              <a:rPr lang="en-US" sz="3900">
                <a:solidFill>
                  <a:schemeClr val="tx2"/>
                </a:solidFill>
              </a:rPr>
              <a:t>  </a:t>
            </a:r>
            <a:r>
              <a:rPr lang="en-US" sz="3900" kern="1200">
                <a:solidFill>
                  <a:schemeClr val="tx2"/>
                </a:solidFill>
                <a:latin typeface="+mj-lt"/>
                <a:ea typeface="+mj-ea"/>
                <a:cs typeface="+mj-cs"/>
              </a:rPr>
              <a:t> </a:t>
            </a:r>
            <a:r>
              <a:rPr lang="en-US" sz="3900">
                <a:solidFill>
                  <a:schemeClr val="tx2"/>
                </a:solidFill>
              </a:rPr>
              <a:t>Muhassan Faizal</a:t>
            </a:r>
            <a:endParaRPr lang="en-US" sz="3900" kern="1200">
              <a:solidFill>
                <a:schemeClr val="tx2"/>
              </a:solidFill>
            </a:endParaRPr>
          </a:p>
        </p:txBody>
      </p:sp>
      <p:pic>
        <p:nvPicPr>
          <p:cNvPr id="2" name="Picture 1">
            <a:extLst>
              <a:ext uri="{FF2B5EF4-FFF2-40B4-BE49-F238E27FC236}">
                <a16:creationId xmlns:a16="http://schemas.microsoft.com/office/drawing/2014/main" id="{23513B13-E61C-4955-BC24-883B63EFF1E9}"/>
              </a:ext>
            </a:extLst>
          </p:cNvPr>
          <p:cNvPicPr>
            <a:picLocks noChangeAspect="1"/>
          </p:cNvPicPr>
          <p:nvPr/>
        </p:nvPicPr>
        <p:blipFill>
          <a:blip r:embed="rId2"/>
          <a:stretch>
            <a:fillRect/>
          </a:stretch>
        </p:blipFill>
        <p:spPr>
          <a:xfrm>
            <a:off x="50442" y="4688959"/>
            <a:ext cx="1605235" cy="414710"/>
          </a:xfrm>
          <a:prstGeom prst="rect">
            <a:avLst/>
          </a:prstGeom>
        </p:spPr>
      </p:pic>
      <p:sp>
        <p:nvSpPr>
          <p:cNvPr id="7" name="TextBox 6">
            <a:extLst>
              <a:ext uri="{FF2B5EF4-FFF2-40B4-BE49-F238E27FC236}">
                <a16:creationId xmlns:a16="http://schemas.microsoft.com/office/drawing/2014/main" id="{98E60612-3144-4BAF-8BBF-6769219FD626}"/>
              </a:ext>
            </a:extLst>
          </p:cNvPr>
          <p:cNvSpPr txBox="1"/>
          <p:nvPr/>
        </p:nvSpPr>
        <p:spPr>
          <a:xfrm>
            <a:off x="1148781" y="2932021"/>
            <a:ext cx="4920133" cy="3000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a:solidFill>
                  <a:schemeClr val="accent1">
                    <a:lumMod val="50000"/>
                  </a:schemeClr>
                </a:solidFill>
                <a:latin typeface="Merriweather"/>
              </a:rPr>
              <a:t>Specialization in Information Technology</a:t>
            </a:r>
            <a:endParaRPr lang="en-US" sz="1500">
              <a:solidFill>
                <a:schemeClr val="accent1">
                  <a:lumMod val="50000"/>
                </a:schemeClr>
              </a:solidFill>
            </a:endParaRPr>
          </a:p>
        </p:txBody>
      </p:sp>
      <p:sp>
        <p:nvSpPr>
          <p:cNvPr id="8" name="TextBox 7">
            <a:extLst>
              <a:ext uri="{FF2B5EF4-FFF2-40B4-BE49-F238E27FC236}">
                <a16:creationId xmlns:a16="http://schemas.microsoft.com/office/drawing/2014/main" id="{F2C8CC20-3960-4E09-8524-9879CB3E8815}"/>
              </a:ext>
            </a:extLst>
          </p:cNvPr>
          <p:cNvSpPr txBox="1"/>
          <p:nvPr/>
        </p:nvSpPr>
        <p:spPr>
          <a:xfrm>
            <a:off x="2733152" y="4866443"/>
            <a:ext cx="3698158"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050"/>
              <a:t>IT19212050</a:t>
            </a:r>
            <a:r>
              <a:rPr lang="en-US" sz="1050">
                <a:latin typeface="Merriweather"/>
              </a:rPr>
              <a:t>   |   </a:t>
            </a:r>
            <a:r>
              <a:rPr lang="en-US" sz="1050"/>
              <a:t>Muhassan Faizal</a:t>
            </a:r>
            <a:r>
              <a:rPr lang="en-US" sz="1050">
                <a:latin typeface="Merriweather"/>
              </a:rPr>
              <a:t>  |   2022-241​</a:t>
            </a:r>
            <a:endParaRPr lang="en-US" sz="1050"/>
          </a:p>
        </p:txBody>
      </p:sp>
      <p:pic>
        <p:nvPicPr>
          <p:cNvPr id="4" name="Google Shape;351;p44">
            <a:extLst>
              <a:ext uri="{FF2B5EF4-FFF2-40B4-BE49-F238E27FC236}">
                <a16:creationId xmlns:a16="http://schemas.microsoft.com/office/drawing/2014/main" id="{4B5505FE-E594-108F-B0B6-5CD9C3781D1E}"/>
              </a:ext>
            </a:extLst>
          </p:cNvPr>
          <p:cNvPicPr preferRelativeResize="0"/>
          <p:nvPr/>
        </p:nvPicPr>
        <p:blipFill rotWithShape="1">
          <a:blip r:embed="rId3">
            <a:alphaModFix/>
          </a:blip>
          <a:srcRect l="2408" r="2408"/>
          <a:stretch/>
        </p:blipFill>
        <p:spPr>
          <a:xfrm>
            <a:off x="6500094" y="359519"/>
            <a:ext cx="1510973" cy="1680117"/>
          </a:xfrm>
          <a:prstGeom prst="rect">
            <a:avLst/>
          </a:prstGeom>
          <a:noFill/>
          <a:ln>
            <a:noFill/>
          </a:ln>
        </p:spPr>
      </p:pic>
    </p:spTree>
    <p:extLst>
      <p:ext uri="{BB962C8B-B14F-4D97-AF65-F5344CB8AC3E}">
        <p14:creationId xmlns:p14="http://schemas.microsoft.com/office/powerpoint/2010/main" val="323949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535125" y="537425"/>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Overall Component Explained</a:t>
            </a:r>
            <a:endParaRPr sz="2400">
              <a:solidFill>
                <a:srgbClr val="0C343D"/>
              </a:solidFill>
              <a:latin typeface="Times New Roman"/>
              <a:ea typeface="Times New Roman"/>
              <a:cs typeface="Times New Roman"/>
              <a:sym typeface="Times New Roman"/>
            </a:endParaRPr>
          </a:p>
        </p:txBody>
      </p:sp>
      <p:sp>
        <p:nvSpPr>
          <p:cNvPr id="112" name="Google Shape;112;p16"/>
          <p:cNvSpPr txBox="1">
            <a:spLocks noGrp="1"/>
          </p:cNvSpPr>
          <p:nvPr>
            <p:ph type="body" idx="1"/>
          </p:nvPr>
        </p:nvSpPr>
        <p:spPr>
          <a:xfrm>
            <a:off x="442650" y="1278775"/>
            <a:ext cx="8258700" cy="3533400"/>
          </a:xfrm>
          <a:prstGeom prst="rect">
            <a:avLst/>
          </a:prstGeom>
        </p:spPr>
        <p:txBody>
          <a:bodyPr spcFirstLastPara="1" wrap="square" lIns="91425" tIns="91425" rIns="91425" bIns="91425" anchor="t" anchorCtr="0">
            <a:normAutofit fontScale="47500" lnSpcReduction="20000"/>
          </a:bodyPr>
          <a:lstStyle/>
          <a:p>
            <a:pPr marL="0" lvl="0" indent="0" algn="l" rtl="0">
              <a:lnSpc>
                <a:spcPct val="100000"/>
              </a:lnSpc>
              <a:spcBef>
                <a:spcPts val="0"/>
              </a:spcBef>
              <a:spcAft>
                <a:spcPts val="0"/>
              </a:spcAft>
              <a:buNone/>
            </a:pPr>
            <a:r>
              <a:rPr lang="en" sz="3100" dirty="0">
                <a:solidFill>
                  <a:srgbClr val="434343"/>
                </a:solidFill>
                <a:latin typeface="Times New Roman"/>
                <a:ea typeface="Times New Roman"/>
                <a:cs typeface="Times New Roman"/>
                <a:sym typeface="Times New Roman"/>
              </a:rPr>
              <a:t>The overall strategy of my component is centralized with the user. As per the methodologies and processes mentioned above, this is ideal for those unaware of their allergies and allergens. The planned system has User Interfaces to enter the food items consumed within 12 hours (Assuming he has a food allergy). According to the sources, the allergic reaction symptoms of a food allergy may occur between a few minutes and two hours after exposure to the food item. The next step shall include the symptoms tracking process. The user may already have some symptoms due to an allergic reaction concerning the above theorem. Therefore, the following interface shall have a list of symptoms, and the user can select the symptoms they might have felt that day. These symptoms will be filtered upon entering the food items.</a:t>
            </a:r>
            <a:endParaRPr sz="3100" dirty="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311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3100" dirty="0">
                <a:solidFill>
                  <a:srgbClr val="434343"/>
                </a:solidFill>
                <a:latin typeface="Times New Roman"/>
                <a:ea typeface="Times New Roman"/>
                <a:cs typeface="Times New Roman"/>
                <a:sym typeface="Times New Roman"/>
              </a:rPr>
              <a:t>After analyzing these entered details, the system shall predict the allergen/food item/ food type that caused the allergy. These records will be taken into consideration because tracking both the food intake and allergy symptoms makes it much easier to figure out what is causing the allergies and the outcome of the allergic reactions. Since it will take 1 to 3 weeks to entirely vanish the signs of an allergic reaction, the user should continue the process for at least three weeks to get the most out of the proposed application. During this time, the user can eliminate the system-predicted food items from the diet plan and follow the tips and precautions/remedies provided through the application to stay healthy and free from Food Allergies</a:t>
            </a:r>
            <a:endParaRPr sz="3100" dirty="0">
              <a:solidFill>
                <a:srgbClr val="000000"/>
              </a:solidFill>
              <a:latin typeface="Times New Roman"/>
              <a:ea typeface="Times New Roman"/>
              <a:cs typeface="Times New Roman"/>
              <a:sym typeface="Times New Roman"/>
            </a:endParaRPr>
          </a:p>
        </p:txBody>
      </p:sp>
      <p:sp>
        <p:nvSpPr>
          <p:cNvPr id="3" name="Google Shape;120;p17">
            <a:extLst>
              <a:ext uri="{FF2B5EF4-FFF2-40B4-BE49-F238E27FC236}">
                <a16:creationId xmlns:a16="http://schemas.microsoft.com/office/drawing/2014/main" id="{7D664CAE-B413-41C3-B895-F95A317E4172}"/>
              </a:ext>
            </a:extLst>
          </p:cNvPr>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ED382-BFD3-4EBA-9EFC-33DEB24DAD6A}"/>
              </a:ext>
            </a:extLst>
          </p:cNvPr>
          <p:cNvSpPr>
            <a:spLocks noGrp="1"/>
          </p:cNvSpPr>
          <p:nvPr/>
        </p:nvSpPr>
        <p:spPr>
          <a:xfrm>
            <a:off x="1737547" y="348869"/>
            <a:ext cx="5816620" cy="977923"/>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3900" b="1">
                <a:solidFill>
                  <a:srgbClr val="000000"/>
                </a:solidFill>
                <a:cs typeface="Calibri Light"/>
              </a:rPr>
              <a:t>CALORIE MEASUREMENT</a:t>
            </a:r>
            <a:endParaRPr lang="en-US" sz="3300">
              <a:solidFill>
                <a:srgbClr val="000000"/>
              </a:solidFill>
            </a:endParaRPr>
          </a:p>
        </p:txBody>
      </p:sp>
      <p:pic>
        <p:nvPicPr>
          <p:cNvPr id="5" name="Picture 4" descr="A picture containing text&#10;&#10;Description automatically generated">
            <a:extLst>
              <a:ext uri="{FF2B5EF4-FFF2-40B4-BE49-F238E27FC236}">
                <a16:creationId xmlns:a16="http://schemas.microsoft.com/office/drawing/2014/main" id="{6431786A-549E-4BA6-833E-F0754E72B89C}"/>
              </a:ext>
            </a:extLst>
          </p:cNvPr>
          <p:cNvPicPr>
            <a:picLocks noChangeAspect="1"/>
          </p:cNvPicPr>
          <p:nvPr/>
        </p:nvPicPr>
        <p:blipFill>
          <a:blip r:embed="rId2"/>
          <a:stretch>
            <a:fillRect/>
          </a:stretch>
        </p:blipFill>
        <p:spPr>
          <a:xfrm>
            <a:off x="50442" y="4688959"/>
            <a:ext cx="1605235" cy="414710"/>
          </a:xfrm>
          <a:prstGeom prst="rect">
            <a:avLst/>
          </a:prstGeom>
        </p:spPr>
      </p:pic>
      <p:sp>
        <p:nvSpPr>
          <p:cNvPr id="2" name="TextBox 1">
            <a:extLst>
              <a:ext uri="{FF2B5EF4-FFF2-40B4-BE49-F238E27FC236}">
                <a16:creationId xmlns:a16="http://schemas.microsoft.com/office/drawing/2014/main" id="{81C36314-02D3-4EED-BF9B-D16841238740}"/>
              </a:ext>
            </a:extLst>
          </p:cNvPr>
          <p:cNvSpPr txBox="1"/>
          <p:nvPr/>
        </p:nvSpPr>
        <p:spPr>
          <a:xfrm>
            <a:off x="2627219" y="4871197"/>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pic>
        <p:nvPicPr>
          <p:cNvPr id="7" name="Picture 7" descr="A picture containing person, food&#10;&#10;Description automatically generated">
            <a:extLst>
              <a:ext uri="{FF2B5EF4-FFF2-40B4-BE49-F238E27FC236}">
                <a16:creationId xmlns:a16="http://schemas.microsoft.com/office/drawing/2014/main" id="{DCC3D008-3392-43AD-8FC0-89C313D1EA13}"/>
              </a:ext>
            </a:extLst>
          </p:cNvPr>
          <p:cNvPicPr>
            <a:picLocks noChangeAspect="1"/>
          </p:cNvPicPr>
          <p:nvPr/>
        </p:nvPicPr>
        <p:blipFill>
          <a:blip r:embed="rId3"/>
          <a:stretch>
            <a:fillRect/>
          </a:stretch>
        </p:blipFill>
        <p:spPr>
          <a:xfrm>
            <a:off x="2100279" y="1422861"/>
            <a:ext cx="4623758" cy="30681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79790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ED382-BFD3-4EBA-9EFC-33DEB24DAD6A}"/>
              </a:ext>
            </a:extLst>
          </p:cNvPr>
          <p:cNvSpPr>
            <a:spLocks noGrp="1"/>
          </p:cNvSpPr>
          <p:nvPr/>
        </p:nvSpPr>
        <p:spPr>
          <a:xfrm>
            <a:off x="1647462" y="136241"/>
            <a:ext cx="5816620" cy="173273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3900" b="1">
                <a:solidFill>
                  <a:srgbClr val="000000"/>
                </a:solidFill>
                <a:latin typeface="Calibri"/>
                <a:cs typeface="Calibri"/>
              </a:rPr>
              <a:t>INTRODUCTION</a:t>
            </a:r>
          </a:p>
        </p:txBody>
      </p:sp>
      <p:pic>
        <p:nvPicPr>
          <p:cNvPr id="5" name="Picture 4" descr="A picture containing text&#10;&#10;Description automatically generated">
            <a:extLst>
              <a:ext uri="{FF2B5EF4-FFF2-40B4-BE49-F238E27FC236}">
                <a16:creationId xmlns:a16="http://schemas.microsoft.com/office/drawing/2014/main" id="{6431786A-549E-4BA6-833E-F0754E72B89C}"/>
              </a:ext>
            </a:extLst>
          </p:cNvPr>
          <p:cNvPicPr>
            <a:picLocks noChangeAspect="1"/>
          </p:cNvPicPr>
          <p:nvPr/>
        </p:nvPicPr>
        <p:blipFill>
          <a:blip r:embed="rId2"/>
          <a:stretch>
            <a:fillRect/>
          </a:stretch>
        </p:blipFill>
        <p:spPr>
          <a:xfrm>
            <a:off x="50442" y="4688959"/>
            <a:ext cx="1605235" cy="414710"/>
          </a:xfrm>
          <a:prstGeom prst="rect">
            <a:avLst/>
          </a:prstGeom>
        </p:spPr>
      </p:pic>
      <p:sp>
        <p:nvSpPr>
          <p:cNvPr id="2" name="TextBox 1">
            <a:extLst>
              <a:ext uri="{FF2B5EF4-FFF2-40B4-BE49-F238E27FC236}">
                <a16:creationId xmlns:a16="http://schemas.microsoft.com/office/drawing/2014/main" id="{49504CEE-9447-4D3F-82C9-CEEF717601F3}"/>
              </a:ext>
            </a:extLst>
          </p:cNvPr>
          <p:cNvSpPr txBox="1"/>
          <p:nvPr/>
        </p:nvSpPr>
        <p:spPr>
          <a:xfrm>
            <a:off x="2562521" y="4828065"/>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sp>
        <p:nvSpPr>
          <p:cNvPr id="6" name="Subtitle 2">
            <a:extLst>
              <a:ext uri="{FF2B5EF4-FFF2-40B4-BE49-F238E27FC236}">
                <a16:creationId xmlns:a16="http://schemas.microsoft.com/office/drawing/2014/main" id="{3C21F22B-08BD-4EC0-9F7E-ECD39493B645}"/>
              </a:ext>
            </a:extLst>
          </p:cNvPr>
          <p:cNvSpPr txBox="1">
            <a:spLocks/>
          </p:cNvSpPr>
          <p:nvPr/>
        </p:nvSpPr>
        <p:spPr>
          <a:xfrm>
            <a:off x="2816823" y="1685583"/>
            <a:ext cx="4724394" cy="2853756"/>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a:buNone/>
            </a:pPr>
            <a:endParaRPr lang="en-US" sz="2400">
              <a:solidFill>
                <a:srgbClr val="000000"/>
              </a:solidFill>
              <a:latin typeface="Calibri"/>
              <a:cs typeface="Calibri"/>
            </a:endParaRPr>
          </a:p>
          <a:p>
            <a:pPr marL="257175"/>
            <a:r>
              <a:rPr lang="en-US" sz="2400">
                <a:solidFill>
                  <a:srgbClr val="000000"/>
                </a:solidFill>
                <a:latin typeface="Calibri"/>
                <a:cs typeface="Calibri"/>
              </a:rPr>
              <a:t>Research Problem</a:t>
            </a:r>
            <a:endParaRPr lang="en-US" sz="2100">
              <a:solidFill>
                <a:srgbClr val="000000"/>
              </a:solidFill>
              <a:cs typeface="Calibri"/>
            </a:endParaRPr>
          </a:p>
          <a:p>
            <a:pPr marL="257175"/>
            <a:r>
              <a:rPr lang="en-US" sz="2400">
                <a:solidFill>
                  <a:srgbClr val="000000"/>
                </a:solidFill>
                <a:latin typeface="Calibri"/>
                <a:cs typeface="Calibri"/>
              </a:rPr>
              <a:t>Objectives</a:t>
            </a:r>
            <a:endParaRPr lang="en-US" sz="2100">
              <a:solidFill>
                <a:srgbClr val="000000"/>
              </a:solidFill>
              <a:cs typeface="Calibri" panose="020F0502020204030204"/>
            </a:endParaRPr>
          </a:p>
          <a:p>
            <a:pPr marL="257175"/>
            <a:r>
              <a:rPr lang="en-US" sz="2400">
                <a:solidFill>
                  <a:srgbClr val="000000"/>
                </a:solidFill>
                <a:latin typeface="Calibri"/>
                <a:cs typeface="Calibri Light"/>
              </a:rPr>
              <a:t>Methodology</a:t>
            </a:r>
          </a:p>
          <a:p>
            <a:pPr marL="257175"/>
            <a:r>
              <a:rPr lang="en-US" sz="2400">
                <a:solidFill>
                  <a:srgbClr val="000000"/>
                </a:solidFill>
                <a:latin typeface="Calibri"/>
                <a:cs typeface="Calibri"/>
              </a:rPr>
              <a:t>Completion of the Project</a:t>
            </a:r>
          </a:p>
          <a:p>
            <a:pPr marL="257175"/>
            <a:r>
              <a:rPr lang="en-US" sz="2400">
                <a:solidFill>
                  <a:srgbClr val="000000"/>
                </a:solidFill>
                <a:latin typeface="Calibri"/>
                <a:cs typeface="Calibri"/>
              </a:rPr>
              <a:t>Future Developments</a:t>
            </a:r>
          </a:p>
        </p:txBody>
      </p:sp>
    </p:spTree>
    <p:extLst>
      <p:ext uri="{BB962C8B-B14F-4D97-AF65-F5344CB8AC3E}">
        <p14:creationId xmlns:p14="http://schemas.microsoft.com/office/powerpoint/2010/main" val="2501202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085B49C9-43CA-4BDD-89CA-7F6FFBE78789}"/>
              </a:ext>
            </a:extLst>
          </p:cNvPr>
          <p:cNvSpPr txBox="1">
            <a:spLocks/>
          </p:cNvSpPr>
          <p:nvPr/>
        </p:nvSpPr>
        <p:spPr>
          <a:xfrm>
            <a:off x="682924" y="1461550"/>
            <a:ext cx="6708464" cy="2624588"/>
          </a:xfrm>
          <a:prstGeom prst="rect">
            <a:avLst/>
          </a:prstGeom>
        </p:spPr>
        <p:txBody>
          <a:bodyPr vert="horz" lIns="68580" tIns="34290" rIns="68580" bIns="3429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57175" indent="-257175">
              <a:spcBef>
                <a:spcPts val="0"/>
              </a:spcBef>
              <a:buFont typeface="Arial" charset="0"/>
              <a:buChar char="•"/>
            </a:pPr>
            <a:r>
              <a:rPr lang="en-US" sz="1800">
                <a:solidFill>
                  <a:schemeClr val="tx1"/>
                </a:solidFill>
              </a:rPr>
              <a:t>In Sri Lanka it is difficult to find a meal plan and fitness goal application which is based on Sri Lankan foods.</a:t>
            </a:r>
          </a:p>
          <a:p>
            <a:pPr marL="257175" indent="-257175">
              <a:spcBef>
                <a:spcPts val="0"/>
              </a:spcBef>
              <a:buFont typeface="Arial" charset="0"/>
              <a:buChar char="•"/>
            </a:pPr>
            <a:endParaRPr lang="en-US" sz="1800">
              <a:solidFill>
                <a:schemeClr val="tx1"/>
              </a:solidFill>
              <a:ea typeface="+mn-lt"/>
              <a:cs typeface="+mn-lt"/>
            </a:endParaRPr>
          </a:p>
          <a:p>
            <a:pPr marL="257175" indent="-257175">
              <a:spcBef>
                <a:spcPts val="0"/>
              </a:spcBef>
              <a:buFont typeface="Arial" charset="0"/>
              <a:buChar char="•"/>
            </a:pPr>
            <a:r>
              <a:rPr lang="en-US" sz="1800">
                <a:solidFill>
                  <a:schemeClr val="tx1"/>
                </a:solidFill>
                <a:ea typeface="+mn-lt"/>
                <a:cs typeface="+mn-lt"/>
              </a:rPr>
              <a:t>Difficulty of adding manual details and barcode scanner methods</a:t>
            </a:r>
            <a:r>
              <a:rPr lang="en-US" sz="1800">
                <a:solidFill>
                  <a:schemeClr val="tx1"/>
                </a:solidFill>
              </a:rPr>
              <a:t>. </a:t>
            </a:r>
            <a:endParaRPr lang="en-US" sz="1800">
              <a:solidFill>
                <a:schemeClr val="tx1"/>
              </a:solidFill>
              <a:cs typeface="Calibri"/>
            </a:endParaRPr>
          </a:p>
          <a:p>
            <a:pPr marL="257175" indent="-257175">
              <a:spcBef>
                <a:spcPts val="0"/>
              </a:spcBef>
              <a:buFont typeface="Arial" charset="0"/>
              <a:buChar char="•"/>
            </a:pPr>
            <a:endParaRPr lang="en-US" sz="1800">
              <a:solidFill>
                <a:schemeClr val="tx1"/>
              </a:solidFill>
              <a:cs typeface="Calibri"/>
            </a:endParaRPr>
          </a:p>
          <a:p>
            <a:pPr marL="257175" indent="-257175">
              <a:spcBef>
                <a:spcPts val="0"/>
              </a:spcBef>
              <a:buFont typeface="Arial" charset="0"/>
              <a:buChar char="•"/>
            </a:pPr>
            <a:r>
              <a:rPr lang="en-US" sz="1800">
                <a:solidFill>
                  <a:schemeClr val="tx1"/>
                </a:solidFill>
                <a:ea typeface="+mn-lt"/>
                <a:cs typeface="+mn-lt"/>
              </a:rPr>
              <a:t>Users did not think of their health</a:t>
            </a:r>
            <a:r>
              <a:rPr lang="en-US" sz="1800">
                <a:solidFill>
                  <a:schemeClr val="tx1"/>
                </a:solidFill>
              </a:rPr>
              <a:t>. </a:t>
            </a:r>
            <a:endParaRPr lang="en-US" sz="1800">
              <a:solidFill>
                <a:schemeClr val="tx1"/>
              </a:solidFill>
              <a:cs typeface="Calibri"/>
            </a:endParaRPr>
          </a:p>
        </p:txBody>
      </p:sp>
      <p:pic>
        <p:nvPicPr>
          <p:cNvPr id="26" name="Picture 25">
            <a:extLst>
              <a:ext uri="{FF2B5EF4-FFF2-40B4-BE49-F238E27FC236}">
                <a16:creationId xmlns:a16="http://schemas.microsoft.com/office/drawing/2014/main" id="{974DB9E1-1DE2-4118-BA60-DC27A4C2ABF8}"/>
              </a:ext>
            </a:extLst>
          </p:cNvPr>
          <p:cNvPicPr>
            <a:picLocks noChangeAspect="1"/>
          </p:cNvPicPr>
          <p:nvPr/>
        </p:nvPicPr>
        <p:blipFill>
          <a:blip r:embed="rId2"/>
          <a:stretch>
            <a:fillRect/>
          </a:stretch>
        </p:blipFill>
        <p:spPr>
          <a:xfrm>
            <a:off x="50442" y="4688959"/>
            <a:ext cx="1605235" cy="414710"/>
          </a:xfrm>
          <a:prstGeom prst="rect">
            <a:avLst/>
          </a:prstGeom>
        </p:spPr>
      </p:pic>
      <p:sp>
        <p:nvSpPr>
          <p:cNvPr id="28" name="TextBox 27">
            <a:extLst>
              <a:ext uri="{FF2B5EF4-FFF2-40B4-BE49-F238E27FC236}">
                <a16:creationId xmlns:a16="http://schemas.microsoft.com/office/drawing/2014/main" id="{B729DEC7-3670-46EE-8A6F-30163E9341F7}"/>
              </a:ext>
            </a:extLst>
          </p:cNvPr>
          <p:cNvSpPr txBox="1"/>
          <p:nvPr/>
        </p:nvSpPr>
        <p:spPr>
          <a:xfrm>
            <a:off x="683263" y="514700"/>
            <a:ext cx="4276165"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700" b="1">
                <a:solidFill>
                  <a:srgbClr val="44546A"/>
                </a:solidFill>
                <a:latin typeface="Calibri"/>
                <a:cs typeface="Calibri"/>
              </a:rPr>
              <a:t>Research Problem</a:t>
            </a:r>
          </a:p>
        </p:txBody>
      </p:sp>
      <p:pic>
        <p:nvPicPr>
          <p:cNvPr id="2" name="Picture 3" descr="A picture containing clipart&#10;&#10;Description automatically generated">
            <a:extLst>
              <a:ext uri="{FF2B5EF4-FFF2-40B4-BE49-F238E27FC236}">
                <a16:creationId xmlns:a16="http://schemas.microsoft.com/office/drawing/2014/main" id="{3D87E2C1-AA75-4714-9EE6-040E34C3336A}"/>
              </a:ext>
            </a:extLst>
          </p:cNvPr>
          <p:cNvPicPr>
            <a:picLocks noChangeAspect="1"/>
          </p:cNvPicPr>
          <p:nvPr/>
        </p:nvPicPr>
        <p:blipFill>
          <a:blip r:embed="rId3"/>
          <a:stretch>
            <a:fillRect/>
          </a:stretch>
        </p:blipFill>
        <p:spPr>
          <a:xfrm>
            <a:off x="7053193" y="2682059"/>
            <a:ext cx="1307306" cy="1964531"/>
          </a:xfrm>
          <a:prstGeom prst="rect">
            <a:avLst/>
          </a:prstGeom>
        </p:spPr>
      </p:pic>
      <p:sp>
        <p:nvSpPr>
          <p:cNvPr id="3" name="TextBox 2">
            <a:extLst>
              <a:ext uri="{FF2B5EF4-FFF2-40B4-BE49-F238E27FC236}">
                <a16:creationId xmlns:a16="http://schemas.microsoft.com/office/drawing/2014/main" id="{D9E2E40C-6775-1B4B-6278-1773B6365F87}"/>
              </a:ext>
            </a:extLst>
          </p:cNvPr>
          <p:cNvSpPr txBox="1"/>
          <p:nvPr/>
        </p:nvSpPr>
        <p:spPr>
          <a:xfrm>
            <a:off x="2562521" y="4828065"/>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spTree>
    <p:extLst>
      <p:ext uri="{BB962C8B-B14F-4D97-AF65-F5344CB8AC3E}">
        <p14:creationId xmlns:p14="http://schemas.microsoft.com/office/powerpoint/2010/main" val="2127890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hevron 2">
            <a:extLst>
              <a:ext uri="{FF2B5EF4-FFF2-40B4-BE49-F238E27FC236}">
                <a16:creationId xmlns:a16="http://schemas.microsoft.com/office/drawing/2014/main" id="{A8387DF6-EB14-4B8E-82D5-E2EA62A2E94F}"/>
              </a:ext>
            </a:extLst>
          </p:cNvPr>
          <p:cNvSpPr/>
          <p:nvPr/>
        </p:nvSpPr>
        <p:spPr>
          <a:xfrm rot="5400000">
            <a:off x="550802" y="1413480"/>
            <a:ext cx="366970" cy="362338"/>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ko-KR" altLang="en-US" sz="2025">
              <a:solidFill>
                <a:prstClr val="black"/>
              </a:solidFill>
              <a:latin typeface="Arial"/>
              <a:ea typeface="Arial Unicode M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995156" y="1360796"/>
            <a:ext cx="7249035" cy="900246"/>
          </a:xfrm>
          <a:prstGeom prst="rect">
            <a:avLst/>
          </a:prstGeom>
          <a:noFill/>
        </p:spPr>
        <p:txBody>
          <a:bodyPr wrap="square" lIns="68580" tIns="34290" rIns="68580" bIns="34290" rtlCol="0" anchor="t">
            <a:spAutoFit/>
          </a:bodyPr>
          <a:lstStyle/>
          <a:p>
            <a:r>
              <a:rPr lang="en-US" sz="1350">
                <a:solidFill>
                  <a:schemeClr val="tx1">
                    <a:lumMod val="95000"/>
                    <a:lumOff val="5000"/>
                  </a:schemeClr>
                </a:solidFill>
                <a:latin typeface="Arial"/>
                <a:cs typeface="Arial"/>
              </a:rPr>
              <a:t>The main objective is Checks the user’s meal plan (calorie count) and confirm the calorie count related to the fulfilment of the meal plan. </a:t>
            </a:r>
            <a:br>
              <a:rPr lang="en-US" sz="1350">
                <a:solidFill>
                  <a:schemeClr val="tx1">
                    <a:lumMod val="95000"/>
                    <a:lumOff val="5000"/>
                  </a:schemeClr>
                </a:solidFill>
                <a:latin typeface="Arial"/>
                <a:cs typeface="Arial"/>
              </a:rPr>
            </a:br>
            <a:endParaRPr lang="en-US" sz="1350">
              <a:ea typeface="+mn-lt"/>
              <a:cs typeface="+mn-lt"/>
            </a:endParaRPr>
          </a:p>
          <a:p>
            <a:endParaRPr lang="en-US" sz="1350">
              <a:latin typeface="Calibri" panose="020F0502020204030204" pitchFamily="34" charset="0"/>
              <a:cs typeface="Calibri" panose="020F0502020204030204"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576015" y="2588886"/>
            <a:ext cx="366970" cy="362338"/>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ko-KR" altLang="en-US" sz="2025">
              <a:solidFill>
                <a:prstClr val="black"/>
              </a:solidFill>
              <a:latin typeface="Arial"/>
              <a:ea typeface="Arial Unicode MS"/>
            </a:endParaRPr>
          </a:p>
        </p:txBody>
      </p:sp>
      <p:sp>
        <p:nvSpPr>
          <p:cNvPr id="27" name="TextBox 26">
            <a:extLst>
              <a:ext uri="{FF2B5EF4-FFF2-40B4-BE49-F238E27FC236}">
                <a16:creationId xmlns:a16="http://schemas.microsoft.com/office/drawing/2014/main" id="{4BE8D549-0A2E-4D18-8843-D5F0ED968768}"/>
              </a:ext>
            </a:extLst>
          </p:cNvPr>
          <p:cNvSpPr txBox="1"/>
          <p:nvPr/>
        </p:nvSpPr>
        <p:spPr>
          <a:xfrm>
            <a:off x="1112818" y="2514397"/>
            <a:ext cx="7437167" cy="276999"/>
          </a:xfrm>
          <a:prstGeom prst="rect">
            <a:avLst/>
          </a:prstGeom>
          <a:noFill/>
        </p:spPr>
        <p:txBody>
          <a:bodyPr wrap="square" lIns="68580" tIns="34290" rIns="68580" bIns="34290" rtlCol="0" anchor="t">
            <a:spAutoFit/>
          </a:bodyPr>
          <a:lstStyle/>
          <a:p>
            <a:pPr lvl="0"/>
            <a:endParaRPr lang="en-US" sz="1350">
              <a:latin typeface="Calibri" panose="020F0502020204030204" pitchFamily="34" charset="0"/>
              <a:cs typeface="Calibri" panose="020F0502020204030204" pitchFamily="34" charset="0"/>
            </a:endParaRPr>
          </a:p>
        </p:txBody>
      </p:sp>
      <p:sp>
        <p:nvSpPr>
          <p:cNvPr id="29" name="Chevron 2">
            <a:extLst>
              <a:ext uri="{FF2B5EF4-FFF2-40B4-BE49-F238E27FC236}">
                <a16:creationId xmlns:a16="http://schemas.microsoft.com/office/drawing/2014/main" id="{72EA7360-3A00-4301-A633-EE206CBBFDFA}"/>
              </a:ext>
            </a:extLst>
          </p:cNvPr>
          <p:cNvSpPr/>
          <p:nvPr/>
        </p:nvSpPr>
        <p:spPr>
          <a:xfrm rot="5400000">
            <a:off x="609633" y="3088497"/>
            <a:ext cx="366970" cy="362338"/>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ko-KR" altLang="en-US" sz="2025">
              <a:solidFill>
                <a:prstClr val="black"/>
              </a:solidFill>
              <a:latin typeface="Arial"/>
              <a:ea typeface="Arial Unicode MS"/>
            </a:endParaRPr>
          </a:p>
        </p:txBody>
      </p:sp>
      <p:sp>
        <p:nvSpPr>
          <p:cNvPr id="31" name="TextBox 30">
            <a:extLst>
              <a:ext uri="{FF2B5EF4-FFF2-40B4-BE49-F238E27FC236}">
                <a16:creationId xmlns:a16="http://schemas.microsoft.com/office/drawing/2014/main" id="{03866810-60F7-40BF-BDE4-837D7C980EEB}"/>
              </a:ext>
            </a:extLst>
          </p:cNvPr>
          <p:cNvSpPr txBox="1"/>
          <p:nvPr/>
        </p:nvSpPr>
        <p:spPr>
          <a:xfrm>
            <a:off x="1112818" y="3128204"/>
            <a:ext cx="6565647" cy="484748"/>
          </a:xfrm>
          <a:prstGeom prst="rect">
            <a:avLst/>
          </a:prstGeom>
          <a:noFill/>
        </p:spPr>
        <p:txBody>
          <a:bodyPr wrap="square" lIns="68580" tIns="34290" rIns="68580" bIns="34290" rtlCol="0" anchor="t">
            <a:spAutoFit/>
          </a:bodyPr>
          <a:lstStyle/>
          <a:p>
            <a:r>
              <a:rPr lang="en-US" sz="1350">
                <a:latin typeface="Calibri"/>
                <a:ea typeface="+mn-lt"/>
                <a:cs typeface="+mn-lt"/>
              </a:rPr>
              <a:t>Measure the pixels counts and objects of an image </a:t>
            </a:r>
          </a:p>
          <a:p>
            <a:pPr lvl="0"/>
            <a:endParaRPr lang="en-US" sz="1350">
              <a:latin typeface="Calibri" panose="020F0502020204030204" pitchFamily="34" charset="0"/>
              <a:cs typeface="Calibri" panose="020F0502020204030204" pitchFamily="34" charset="0"/>
            </a:endParaRPr>
          </a:p>
        </p:txBody>
      </p:sp>
      <p:sp>
        <p:nvSpPr>
          <p:cNvPr id="33" name="Chevron 2">
            <a:extLst>
              <a:ext uri="{FF2B5EF4-FFF2-40B4-BE49-F238E27FC236}">
                <a16:creationId xmlns:a16="http://schemas.microsoft.com/office/drawing/2014/main" id="{B4B95BC2-B5FD-4FCA-92F1-8FF56366B9A4}"/>
              </a:ext>
            </a:extLst>
          </p:cNvPr>
          <p:cNvSpPr/>
          <p:nvPr/>
        </p:nvSpPr>
        <p:spPr>
          <a:xfrm rot="5400000">
            <a:off x="609633" y="3646940"/>
            <a:ext cx="366970" cy="362338"/>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ko-KR" altLang="en-US" sz="2025">
              <a:solidFill>
                <a:prstClr val="black"/>
              </a:solidFill>
              <a:latin typeface="Arial"/>
              <a:ea typeface="Arial Unicode MS"/>
            </a:endParaRPr>
          </a:p>
        </p:txBody>
      </p:sp>
      <p:sp>
        <p:nvSpPr>
          <p:cNvPr id="35" name="TextBox 34">
            <a:extLst>
              <a:ext uri="{FF2B5EF4-FFF2-40B4-BE49-F238E27FC236}">
                <a16:creationId xmlns:a16="http://schemas.microsoft.com/office/drawing/2014/main" id="{4BD2A7A3-5DE6-4864-9409-3F46FEC4521F}"/>
              </a:ext>
            </a:extLst>
          </p:cNvPr>
          <p:cNvSpPr txBox="1"/>
          <p:nvPr/>
        </p:nvSpPr>
        <p:spPr>
          <a:xfrm>
            <a:off x="810259" y="3711801"/>
            <a:ext cx="7437167" cy="692497"/>
          </a:xfrm>
          <a:prstGeom prst="rect">
            <a:avLst/>
          </a:prstGeom>
          <a:noFill/>
        </p:spPr>
        <p:txBody>
          <a:bodyPr wrap="square" lIns="68580" tIns="34290" rIns="68580" bIns="34290" rtlCol="0" anchor="t">
            <a:spAutoFit/>
          </a:bodyPr>
          <a:lstStyle/>
          <a:p>
            <a:pPr lvl="1"/>
            <a:r>
              <a:rPr lang="en-US" sz="1350">
                <a:latin typeface="Calibri"/>
                <a:ea typeface="+mn-lt"/>
                <a:cs typeface="+mn-lt"/>
              </a:rPr>
              <a:t>Analyze or count whether user has taken the recommended meal plan.</a:t>
            </a:r>
            <a:endParaRPr lang="en-US" sz="1350">
              <a:latin typeface="Calibri"/>
              <a:cs typeface="Calibri"/>
            </a:endParaRPr>
          </a:p>
          <a:p>
            <a:endParaRPr lang="en-US" sz="1350">
              <a:ea typeface="+mn-lt"/>
              <a:cs typeface="+mn-lt"/>
            </a:endParaRPr>
          </a:p>
          <a:p>
            <a:pPr lvl="0"/>
            <a:endParaRPr lang="en-US" sz="1350">
              <a:latin typeface="Calibri" panose="020F0502020204030204" pitchFamily="34" charset="0"/>
              <a:cs typeface="Calibri" panose="020F0502020204030204" pitchFamily="34" charset="0"/>
            </a:endParaRPr>
          </a:p>
        </p:txBody>
      </p:sp>
      <p:sp>
        <p:nvSpPr>
          <p:cNvPr id="39" name="Text Placeholder 1">
            <a:extLst>
              <a:ext uri="{FF2B5EF4-FFF2-40B4-BE49-F238E27FC236}">
                <a16:creationId xmlns:a16="http://schemas.microsoft.com/office/drawing/2014/main" id="{A9F7BD0A-1D6D-45AC-A184-BF016C006544}"/>
              </a:ext>
            </a:extLst>
          </p:cNvPr>
          <p:cNvSpPr txBox="1">
            <a:spLocks/>
          </p:cNvSpPr>
          <p:nvPr/>
        </p:nvSpPr>
        <p:spPr>
          <a:xfrm>
            <a:off x="-53699" y="130295"/>
            <a:ext cx="8679898" cy="543185"/>
          </a:xfrm>
          <a:prstGeom prst="rect">
            <a:avLst/>
          </a:prstGeom>
        </p:spPr>
        <p:txBody>
          <a:bodyPr lIns="68580" tIns="34290" rIns="68580" bIns="34290"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accent5"/>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00" b="1">
                <a:solidFill>
                  <a:schemeClr val="tx1"/>
                </a:solidFill>
                <a:latin typeface="Calibri"/>
                <a:cs typeface="Calibri"/>
              </a:rPr>
              <a:t>Objectives</a:t>
            </a:r>
          </a:p>
        </p:txBody>
      </p:sp>
      <p:sp>
        <p:nvSpPr>
          <p:cNvPr id="40" name="TextBox 39">
            <a:extLst>
              <a:ext uri="{FF2B5EF4-FFF2-40B4-BE49-F238E27FC236}">
                <a16:creationId xmlns:a16="http://schemas.microsoft.com/office/drawing/2014/main" id="{616A8324-391E-4DC6-AF9E-8CDFD2A0C92C}"/>
              </a:ext>
            </a:extLst>
          </p:cNvPr>
          <p:cNvSpPr txBox="1"/>
          <p:nvPr/>
        </p:nvSpPr>
        <p:spPr>
          <a:xfrm>
            <a:off x="33618" y="837007"/>
            <a:ext cx="3595534" cy="461665"/>
          </a:xfrm>
          <a:prstGeom prst="rect">
            <a:avLst/>
          </a:prstGeom>
          <a:noFill/>
        </p:spPr>
        <p:txBody>
          <a:bodyPr wrap="square" rtlCol="0" anchor="ctr">
            <a:spAutoFit/>
          </a:bodyPr>
          <a:lstStyle/>
          <a:p>
            <a:pPr marL="342900" indent="-342900" algn="ctr" defTabSz="685800">
              <a:buFont typeface="Arial" panose="020B0604020202020204" pitchFamily="34" charset="0"/>
              <a:buChar char="•"/>
              <a:defRPr/>
            </a:pPr>
            <a:r>
              <a:rPr lang="en-US" altLang="ko-KR" sz="2400" b="1">
                <a:solidFill>
                  <a:schemeClr val="accent2">
                    <a:lumMod val="75000"/>
                  </a:schemeClr>
                </a:solidFill>
                <a:latin typeface="Calibri" panose="020F0502020204030204" pitchFamily="34" charset="0"/>
                <a:ea typeface="Arial Unicode MS"/>
                <a:cs typeface="Calibri" panose="020F0502020204030204" pitchFamily="34" charset="0"/>
              </a:rPr>
              <a:t>Main Objectives </a:t>
            </a:r>
            <a:endParaRPr lang="ko-KR" altLang="en-US" sz="2400" b="1">
              <a:solidFill>
                <a:schemeClr val="accent2">
                  <a:lumMod val="75000"/>
                </a:schemeClr>
              </a:solidFill>
              <a:latin typeface="Calibri" panose="020F0502020204030204" pitchFamily="34" charset="0"/>
              <a:ea typeface="Arial Unicode MS"/>
              <a:cs typeface="Calibri" panose="020F0502020204030204" pitchFamily="34" charset="0"/>
            </a:endParaRPr>
          </a:p>
        </p:txBody>
      </p:sp>
      <p:sp>
        <p:nvSpPr>
          <p:cNvPr id="41" name="TextBox 40">
            <a:extLst>
              <a:ext uri="{FF2B5EF4-FFF2-40B4-BE49-F238E27FC236}">
                <a16:creationId xmlns:a16="http://schemas.microsoft.com/office/drawing/2014/main" id="{289330F9-90D8-4011-823B-A183E20176BF}"/>
              </a:ext>
            </a:extLst>
          </p:cNvPr>
          <p:cNvSpPr txBox="1"/>
          <p:nvPr/>
        </p:nvSpPr>
        <p:spPr>
          <a:xfrm>
            <a:off x="67236" y="2001240"/>
            <a:ext cx="3595534" cy="461665"/>
          </a:xfrm>
          <a:prstGeom prst="rect">
            <a:avLst/>
          </a:prstGeom>
          <a:noFill/>
        </p:spPr>
        <p:txBody>
          <a:bodyPr wrap="square" rtlCol="0" anchor="ctr">
            <a:spAutoFit/>
          </a:bodyPr>
          <a:lstStyle/>
          <a:p>
            <a:pPr marL="342900" indent="-342900" algn="ctr" defTabSz="685800">
              <a:buFont typeface="Arial" panose="020B0604020202020204" pitchFamily="34" charset="0"/>
              <a:buChar char="•"/>
              <a:defRPr/>
            </a:pPr>
            <a:r>
              <a:rPr lang="en-US" altLang="ko-KR" sz="2400" b="1">
                <a:solidFill>
                  <a:schemeClr val="accent2">
                    <a:lumMod val="75000"/>
                  </a:schemeClr>
                </a:solidFill>
                <a:latin typeface="Calibri" panose="020F0502020204030204" pitchFamily="34" charset="0"/>
                <a:ea typeface="Arial Unicode MS"/>
                <a:cs typeface="Calibri" panose="020F0502020204030204" pitchFamily="34" charset="0"/>
              </a:rPr>
              <a:t>Sub - Objectives </a:t>
            </a:r>
            <a:endParaRPr lang="ko-KR" altLang="en-US" sz="2400" b="1">
              <a:solidFill>
                <a:schemeClr val="accent2">
                  <a:lumMod val="75000"/>
                </a:schemeClr>
              </a:solidFill>
              <a:latin typeface="Calibri" panose="020F0502020204030204" pitchFamily="34" charset="0"/>
              <a:ea typeface="Arial Unicode MS"/>
              <a:cs typeface="Calibri" panose="020F0502020204030204" pitchFamily="34" charset="0"/>
            </a:endParaRPr>
          </a:p>
        </p:txBody>
      </p:sp>
      <p:pic>
        <p:nvPicPr>
          <p:cNvPr id="42" name="Picture 41">
            <a:extLst>
              <a:ext uri="{FF2B5EF4-FFF2-40B4-BE49-F238E27FC236}">
                <a16:creationId xmlns:a16="http://schemas.microsoft.com/office/drawing/2014/main" id="{BAD3941B-0BB0-4F0B-9FDC-F3261B454128}"/>
              </a:ext>
            </a:extLst>
          </p:cNvPr>
          <p:cNvPicPr>
            <a:picLocks noChangeAspect="1"/>
          </p:cNvPicPr>
          <p:nvPr/>
        </p:nvPicPr>
        <p:blipFill>
          <a:blip r:embed="rId2"/>
          <a:stretch>
            <a:fillRect/>
          </a:stretch>
        </p:blipFill>
        <p:spPr>
          <a:xfrm>
            <a:off x="192539" y="4675600"/>
            <a:ext cx="1605235" cy="414710"/>
          </a:xfrm>
          <a:prstGeom prst="rect">
            <a:avLst/>
          </a:prstGeom>
        </p:spPr>
      </p:pic>
      <p:sp>
        <p:nvSpPr>
          <p:cNvPr id="2" name="TextBox 1">
            <a:extLst>
              <a:ext uri="{FF2B5EF4-FFF2-40B4-BE49-F238E27FC236}">
                <a16:creationId xmlns:a16="http://schemas.microsoft.com/office/drawing/2014/main" id="{0632606B-EC39-456C-ADDD-2B468CB72BB2}"/>
              </a:ext>
            </a:extLst>
          </p:cNvPr>
          <p:cNvSpPr txBox="1"/>
          <p:nvPr/>
        </p:nvSpPr>
        <p:spPr>
          <a:xfrm>
            <a:off x="1114426" y="2627219"/>
            <a:ext cx="425095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latin typeface="Calibri"/>
              </a:rPr>
              <a:t>Develop a camera function to the application </a:t>
            </a:r>
            <a:r>
              <a:rPr lang="en-US" sz="1350">
                <a:latin typeface="Calibri"/>
                <a:cs typeface="Calibri"/>
              </a:rPr>
              <a:t>​</a:t>
            </a:r>
            <a:endParaRPr lang="en-US" sz="1350"/>
          </a:p>
        </p:txBody>
      </p:sp>
      <p:sp>
        <p:nvSpPr>
          <p:cNvPr id="16" name="Chevron 2">
            <a:extLst>
              <a:ext uri="{FF2B5EF4-FFF2-40B4-BE49-F238E27FC236}">
                <a16:creationId xmlns:a16="http://schemas.microsoft.com/office/drawing/2014/main" id="{FEFF208D-CDDE-43F7-BCB6-64F9EC144A23}"/>
              </a:ext>
            </a:extLst>
          </p:cNvPr>
          <p:cNvSpPr/>
          <p:nvPr/>
        </p:nvSpPr>
        <p:spPr>
          <a:xfrm rot="5400000">
            <a:off x="609632" y="4194129"/>
            <a:ext cx="366970" cy="362338"/>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ko-KR" altLang="en-US" sz="2025">
              <a:solidFill>
                <a:prstClr val="black"/>
              </a:solidFill>
              <a:latin typeface="Arial"/>
              <a:ea typeface="Arial Unicode MS"/>
            </a:endParaRPr>
          </a:p>
        </p:txBody>
      </p:sp>
      <p:sp>
        <p:nvSpPr>
          <p:cNvPr id="17" name="TextBox 16">
            <a:extLst>
              <a:ext uri="{FF2B5EF4-FFF2-40B4-BE49-F238E27FC236}">
                <a16:creationId xmlns:a16="http://schemas.microsoft.com/office/drawing/2014/main" id="{85C1820C-5314-4770-A985-C9C12947EC87}"/>
              </a:ext>
            </a:extLst>
          </p:cNvPr>
          <p:cNvSpPr txBox="1"/>
          <p:nvPr/>
        </p:nvSpPr>
        <p:spPr>
          <a:xfrm>
            <a:off x="1138031" y="4195564"/>
            <a:ext cx="6565647" cy="692497"/>
          </a:xfrm>
          <a:prstGeom prst="rect">
            <a:avLst/>
          </a:prstGeom>
          <a:noFill/>
        </p:spPr>
        <p:txBody>
          <a:bodyPr wrap="square" lIns="68580" tIns="34290" rIns="68580" bIns="34290" rtlCol="0" anchor="t">
            <a:spAutoFit/>
          </a:bodyPr>
          <a:lstStyle/>
          <a:p>
            <a:r>
              <a:rPr lang="en-US" sz="1350">
                <a:latin typeface="Calibri"/>
                <a:ea typeface="+mn-lt"/>
                <a:cs typeface="+mn-lt"/>
              </a:rPr>
              <a:t>Send notifications regarding the analyzed results </a:t>
            </a:r>
            <a:br>
              <a:rPr lang="en-US" sz="1350">
                <a:latin typeface="Calibri"/>
                <a:ea typeface="+mn-lt"/>
                <a:cs typeface="+mn-lt"/>
              </a:rPr>
            </a:br>
            <a:endParaRPr lang="en-US" sz="1350">
              <a:latin typeface="Calibri"/>
              <a:ea typeface="+mn-lt"/>
              <a:cs typeface="+mn-lt"/>
            </a:endParaRPr>
          </a:p>
          <a:p>
            <a:endParaRPr lang="en-US" sz="1350">
              <a:latin typeface="Calibri"/>
              <a:ea typeface="+mn-lt"/>
              <a:cs typeface="+mn-lt"/>
            </a:endParaRPr>
          </a:p>
        </p:txBody>
      </p:sp>
      <p:sp>
        <p:nvSpPr>
          <p:cNvPr id="3" name="TextBox 2">
            <a:extLst>
              <a:ext uri="{FF2B5EF4-FFF2-40B4-BE49-F238E27FC236}">
                <a16:creationId xmlns:a16="http://schemas.microsoft.com/office/drawing/2014/main" id="{EA8D3585-9057-FC6B-75A4-487234BD424D}"/>
              </a:ext>
            </a:extLst>
          </p:cNvPr>
          <p:cNvSpPr txBox="1"/>
          <p:nvPr/>
        </p:nvSpPr>
        <p:spPr>
          <a:xfrm>
            <a:off x="2562521" y="4828065"/>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spTree>
    <p:extLst>
      <p:ext uri="{BB962C8B-B14F-4D97-AF65-F5344CB8AC3E}">
        <p14:creationId xmlns:p14="http://schemas.microsoft.com/office/powerpoint/2010/main" val="1030441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DED382-BFD3-4EBA-9EFC-33DEB24DAD6A}"/>
              </a:ext>
            </a:extLst>
          </p:cNvPr>
          <p:cNvSpPr>
            <a:spLocks noGrp="1"/>
          </p:cNvSpPr>
          <p:nvPr/>
        </p:nvSpPr>
        <p:spPr>
          <a:xfrm>
            <a:off x="1661952" y="-73523"/>
            <a:ext cx="5816620" cy="1732734"/>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3900" b="1">
                <a:solidFill>
                  <a:srgbClr val="000000"/>
                </a:solidFill>
                <a:latin typeface="Calibri"/>
                <a:cs typeface="Calibri"/>
              </a:rPr>
              <a:t>METHODOLOGY</a:t>
            </a:r>
          </a:p>
        </p:txBody>
      </p:sp>
      <p:pic>
        <p:nvPicPr>
          <p:cNvPr id="5" name="Picture 4" descr="A picture containing text&#10;&#10;Description automatically generated">
            <a:extLst>
              <a:ext uri="{FF2B5EF4-FFF2-40B4-BE49-F238E27FC236}">
                <a16:creationId xmlns:a16="http://schemas.microsoft.com/office/drawing/2014/main" id="{6431786A-549E-4BA6-833E-F0754E72B89C}"/>
              </a:ext>
            </a:extLst>
          </p:cNvPr>
          <p:cNvPicPr>
            <a:picLocks noChangeAspect="1"/>
          </p:cNvPicPr>
          <p:nvPr/>
        </p:nvPicPr>
        <p:blipFill>
          <a:blip r:embed="rId2"/>
          <a:stretch>
            <a:fillRect/>
          </a:stretch>
        </p:blipFill>
        <p:spPr>
          <a:xfrm>
            <a:off x="50442" y="4688959"/>
            <a:ext cx="1605235" cy="414710"/>
          </a:xfrm>
          <a:prstGeom prst="rect">
            <a:avLst/>
          </a:prstGeom>
        </p:spPr>
      </p:pic>
      <p:sp>
        <p:nvSpPr>
          <p:cNvPr id="6" name="Subtitle 2">
            <a:extLst>
              <a:ext uri="{FF2B5EF4-FFF2-40B4-BE49-F238E27FC236}">
                <a16:creationId xmlns:a16="http://schemas.microsoft.com/office/drawing/2014/main" id="{B8423139-AD93-41B7-AFE9-CFDE38D50D91}"/>
              </a:ext>
            </a:extLst>
          </p:cNvPr>
          <p:cNvSpPr txBox="1">
            <a:spLocks/>
          </p:cNvSpPr>
          <p:nvPr/>
        </p:nvSpPr>
        <p:spPr>
          <a:xfrm>
            <a:off x="2291629" y="2298456"/>
            <a:ext cx="5177281" cy="1801768"/>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a:r>
              <a:rPr lang="en-US" sz="2400">
                <a:solidFill>
                  <a:srgbClr val="000000"/>
                </a:solidFill>
                <a:latin typeface="Calibri"/>
                <a:cs typeface="Calibri Light"/>
              </a:rPr>
              <a:t>Methodology</a:t>
            </a:r>
            <a:endParaRPr lang="en-US" sz="2100">
              <a:solidFill>
                <a:srgbClr val="000000"/>
              </a:solidFill>
            </a:endParaRPr>
          </a:p>
          <a:p>
            <a:pPr marL="257175"/>
            <a:r>
              <a:rPr lang="en-US" sz="2400">
                <a:solidFill>
                  <a:srgbClr val="000000"/>
                </a:solidFill>
                <a:latin typeface="Calibri"/>
                <a:cs typeface="Calibri Light"/>
              </a:rPr>
              <a:t>Tools/Techniques and Technologies</a:t>
            </a:r>
            <a:endParaRPr lang="en-US" sz="2100">
              <a:solidFill>
                <a:srgbClr val="000000"/>
              </a:solidFill>
              <a:cs typeface="Calibri"/>
            </a:endParaRPr>
          </a:p>
          <a:p>
            <a:pPr marL="85725" indent="0">
              <a:buNone/>
            </a:pPr>
            <a:endParaRPr lang="en-US" sz="2400">
              <a:solidFill>
                <a:srgbClr val="000000"/>
              </a:solidFill>
              <a:ea typeface="+mn-lt"/>
              <a:cs typeface="Calibri Light"/>
            </a:endParaRPr>
          </a:p>
          <a:p>
            <a:pPr marL="257175"/>
            <a:endParaRPr lang="en-US" sz="2400">
              <a:solidFill>
                <a:srgbClr val="000000"/>
              </a:solidFill>
              <a:ea typeface="+mn-lt"/>
              <a:cs typeface="Calibri Light"/>
            </a:endParaRPr>
          </a:p>
          <a:p>
            <a:pPr marL="257175"/>
            <a:endParaRPr lang="en-US" sz="2400">
              <a:solidFill>
                <a:srgbClr val="000000"/>
              </a:solidFill>
              <a:ea typeface="+mn-lt"/>
              <a:cs typeface="Calibri Light"/>
            </a:endParaRPr>
          </a:p>
          <a:p>
            <a:pPr marL="85725" indent="0">
              <a:buNone/>
            </a:pPr>
            <a:br>
              <a:rPr lang="en-US" sz="2400">
                <a:solidFill>
                  <a:srgbClr val="000000"/>
                </a:solidFill>
                <a:ea typeface="+mn-lt"/>
                <a:cs typeface="+mn-lt"/>
              </a:rPr>
            </a:br>
            <a:endParaRPr lang="en-US" sz="2400">
              <a:solidFill>
                <a:srgbClr val="000000"/>
              </a:solidFill>
              <a:latin typeface="Calibri"/>
              <a:cs typeface="Calibri"/>
            </a:endParaRPr>
          </a:p>
        </p:txBody>
      </p:sp>
      <p:sp>
        <p:nvSpPr>
          <p:cNvPr id="3" name="TextBox 2">
            <a:extLst>
              <a:ext uri="{FF2B5EF4-FFF2-40B4-BE49-F238E27FC236}">
                <a16:creationId xmlns:a16="http://schemas.microsoft.com/office/drawing/2014/main" id="{5E664784-1F3F-0400-5A2D-CCA5DD149C2E}"/>
              </a:ext>
            </a:extLst>
          </p:cNvPr>
          <p:cNvSpPr txBox="1"/>
          <p:nvPr/>
        </p:nvSpPr>
        <p:spPr>
          <a:xfrm>
            <a:off x="2562521" y="4828065"/>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spTree>
    <p:extLst>
      <p:ext uri="{BB962C8B-B14F-4D97-AF65-F5344CB8AC3E}">
        <p14:creationId xmlns:p14="http://schemas.microsoft.com/office/powerpoint/2010/main" val="590379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729DEC7-3670-46EE-8A6F-30163E9341F7}"/>
              </a:ext>
            </a:extLst>
          </p:cNvPr>
          <p:cNvSpPr txBox="1"/>
          <p:nvPr/>
        </p:nvSpPr>
        <p:spPr>
          <a:xfrm>
            <a:off x="603504" y="342901"/>
            <a:ext cx="7934549" cy="974558"/>
          </a:xfrm>
          <a:prstGeom prst="rect">
            <a:avLst/>
          </a:prstGeom>
        </p:spPr>
        <p:txBody>
          <a:bodyPr rot="0" spcFirstLastPara="0" vertOverflow="overflow" horzOverflow="overflow" vert="horz" lIns="68580" tIns="34290" rIns="68580" bIns="34290" numCol="1" spcCol="0" rtlCol="0" fromWordArt="0" anchor="ctr" anchorCtr="0" forceAA="0" compatLnSpc="1">
            <a:prstTxWarp prst="textNoShape">
              <a:avLst/>
            </a:prstTxWarp>
            <a:normAutofit/>
          </a:bodyPr>
          <a:lstStyle/>
          <a:p>
            <a:pPr>
              <a:lnSpc>
                <a:spcPct val="90000"/>
              </a:lnSpc>
              <a:spcBef>
                <a:spcPct val="0"/>
              </a:spcBef>
              <a:spcAft>
                <a:spcPts val="450"/>
              </a:spcAft>
            </a:pPr>
            <a:r>
              <a:rPr lang="en-US" sz="2700" b="1">
                <a:solidFill>
                  <a:schemeClr val="tx2"/>
                </a:solidFill>
                <a:latin typeface="Calibri"/>
                <a:ea typeface="+mj-ea"/>
                <a:cs typeface="Calibri"/>
              </a:rPr>
              <a:t>Methodology</a:t>
            </a:r>
          </a:p>
        </p:txBody>
      </p:sp>
      <p:sp>
        <p:nvSpPr>
          <p:cNvPr id="4" name="Content Placeholder 2">
            <a:extLst>
              <a:ext uri="{FF2B5EF4-FFF2-40B4-BE49-F238E27FC236}">
                <a16:creationId xmlns:a16="http://schemas.microsoft.com/office/drawing/2014/main" id="{91F96858-D592-41AA-BC22-330B663BD735}"/>
              </a:ext>
            </a:extLst>
          </p:cNvPr>
          <p:cNvSpPr txBox="1">
            <a:spLocks/>
          </p:cNvSpPr>
          <p:nvPr/>
        </p:nvSpPr>
        <p:spPr>
          <a:xfrm>
            <a:off x="4547481" y="1094977"/>
            <a:ext cx="5066233" cy="4692179"/>
          </a:xfrm>
          <a:prstGeom prst="rect">
            <a:avLst/>
          </a:prstGeom>
        </p:spPr>
        <p:txBody>
          <a:bodyPr vert="horz" lIns="68580" tIns="34290" rIns="68580" bIns="34290" rtlCol="0" anchor="ct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57175" indent="-257175">
              <a:buChar char="•"/>
            </a:pPr>
            <a:r>
              <a:rPr lang="en-US" sz="1800">
                <a:solidFill>
                  <a:schemeClr val="tx1">
                    <a:lumMod val="95000"/>
                    <a:lumOff val="5000"/>
                  </a:schemeClr>
                </a:solidFill>
                <a:ea typeface="+mn-lt"/>
                <a:cs typeface="+mn-lt"/>
              </a:rPr>
              <a:t>Create camera function.</a:t>
            </a:r>
            <a:endParaRPr lang="en-US" sz="1800">
              <a:solidFill>
                <a:schemeClr val="tx1">
                  <a:lumMod val="95000"/>
                  <a:lumOff val="5000"/>
                </a:schemeClr>
              </a:solidFill>
              <a:cs typeface="Calibri" panose="020F0502020204030204"/>
            </a:endParaRPr>
          </a:p>
          <a:p>
            <a:endParaRPr lang="en-US" sz="1800">
              <a:solidFill>
                <a:schemeClr val="tx1">
                  <a:lumMod val="95000"/>
                  <a:lumOff val="5000"/>
                </a:schemeClr>
              </a:solidFill>
              <a:cs typeface="Calibri" panose="020F0502020204030204"/>
            </a:endParaRPr>
          </a:p>
          <a:p>
            <a:pPr marL="257175" indent="-257175">
              <a:buChar char="•"/>
            </a:pPr>
            <a:r>
              <a:rPr lang="en-US" sz="1800">
                <a:solidFill>
                  <a:schemeClr val="tx1">
                    <a:lumMod val="95000"/>
                    <a:lumOff val="5000"/>
                  </a:schemeClr>
                </a:solidFill>
              </a:rPr>
              <a:t>Created image dataset and </a:t>
            </a:r>
            <a:r>
              <a:rPr lang="en-US" sz="1800">
                <a:solidFill>
                  <a:schemeClr val="tx1">
                    <a:lumMod val="95000"/>
                    <a:lumOff val="5000"/>
                  </a:schemeClr>
                </a:solidFill>
                <a:ea typeface="+mn-lt"/>
                <a:cs typeface="+mn-lt"/>
              </a:rPr>
              <a:t>Labeled image</a:t>
            </a:r>
            <a:endParaRPr lang="en-US" sz="1800">
              <a:solidFill>
                <a:schemeClr val="tx1">
                  <a:lumMod val="95000"/>
                  <a:lumOff val="5000"/>
                </a:schemeClr>
              </a:solidFill>
              <a:cs typeface="Calibri" panose="020F0502020204030204"/>
            </a:endParaRPr>
          </a:p>
          <a:p>
            <a:endParaRPr lang="en-US" sz="1800">
              <a:solidFill>
                <a:schemeClr val="tx1">
                  <a:lumMod val="95000"/>
                  <a:lumOff val="5000"/>
                </a:schemeClr>
              </a:solidFill>
              <a:cs typeface="Calibri" panose="020F0502020204030204"/>
            </a:endParaRPr>
          </a:p>
          <a:p>
            <a:pPr marL="257175" indent="-257175">
              <a:buChar char="•"/>
            </a:pPr>
            <a:r>
              <a:rPr lang="en-US" sz="1800">
                <a:solidFill>
                  <a:schemeClr val="tx1">
                    <a:lumMod val="95000"/>
                    <a:lumOff val="5000"/>
                  </a:schemeClr>
                </a:solidFill>
              </a:rPr>
              <a:t>Detect Food Objects and count pixels.</a:t>
            </a:r>
            <a:endParaRPr lang="en-US" sz="1800">
              <a:solidFill>
                <a:schemeClr val="tx1">
                  <a:lumMod val="95000"/>
                  <a:lumOff val="5000"/>
                </a:schemeClr>
              </a:solidFill>
              <a:cs typeface="Calibri"/>
            </a:endParaRPr>
          </a:p>
          <a:p>
            <a:pPr marL="257175" indent="-257175">
              <a:buChar char="•"/>
            </a:pPr>
            <a:endParaRPr lang="en-US" sz="1800">
              <a:solidFill>
                <a:schemeClr val="tx1">
                  <a:lumMod val="95000"/>
                  <a:lumOff val="5000"/>
                </a:schemeClr>
              </a:solidFill>
              <a:cs typeface="Calibri"/>
            </a:endParaRPr>
          </a:p>
          <a:p>
            <a:pPr marL="257175" indent="-257175">
              <a:buChar char="•"/>
            </a:pPr>
            <a:r>
              <a:rPr lang="en-US" sz="1800">
                <a:solidFill>
                  <a:schemeClr val="tx1">
                    <a:lumMod val="95000"/>
                    <a:lumOff val="5000"/>
                  </a:schemeClr>
                </a:solidFill>
                <a:cs typeface="Calibri"/>
              </a:rPr>
              <a:t>Count total calorie count.</a:t>
            </a:r>
          </a:p>
          <a:p>
            <a:endParaRPr lang="en-US" sz="1800">
              <a:solidFill>
                <a:schemeClr val="tx1">
                  <a:lumMod val="95000"/>
                  <a:lumOff val="5000"/>
                </a:schemeClr>
              </a:solidFill>
              <a:cs typeface="Calibri"/>
            </a:endParaRPr>
          </a:p>
          <a:p>
            <a:pPr marL="257175" indent="-257175">
              <a:buChar char="•"/>
            </a:pPr>
            <a:r>
              <a:rPr lang="en-US" sz="1800">
                <a:solidFill>
                  <a:schemeClr val="tx1">
                    <a:lumMod val="95000"/>
                    <a:lumOff val="5000"/>
                  </a:schemeClr>
                </a:solidFill>
                <a:cs typeface="Calibri"/>
              </a:rPr>
              <a:t>Send notification</a:t>
            </a:r>
          </a:p>
          <a:p>
            <a:pPr marL="257175" indent="-257175">
              <a:buChar char="•"/>
            </a:pPr>
            <a:endParaRPr lang="en-US" sz="1800">
              <a:solidFill>
                <a:schemeClr val="tx1">
                  <a:lumMod val="95000"/>
                  <a:lumOff val="5000"/>
                </a:schemeClr>
              </a:solidFill>
              <a:cs typeface="Calibri"/>
            </a:endParaRPr>
          </a:p>
          <a:p>
            <a:pPr marL="257175" indent="-257175">
              <a:buChar char="•"/>
            </a:pPr>
            <a:endParaRPr lang="en-US" sz="1800">
              <a:solidFill>
                <a:srgbClr val="0D0D0D"/>
              </a:solidFill>
              <a:cs typeface="Calibri"/>
            </a:endParaRPr>
          </a:p>
          <a:p>
            <a:pPr marL="257175" indent="-257175">
              <a:buChar char="•"/>
            </a:pPr>
            <a:endParaRPr lang="en-US" sz="1800">
              <a:solidFill>
                <a:srgbClr val="0D0D0D"/>
              </a:solidFill>
              <a:cs typeface="Calibri"/>
            </a:endParaRPr>
          </a:p>
          <a:p>
            <a:pPr marL="257175" indent="-257175">
              <a:buChar char="•"/>
            </a:pPr>
            <a:endParaRPr lang="en-US" sz="1800">
              <a:solidFill>
                <a:srgbClr val="0D0D0D"/>
              </a:solidFill>
              <a:cs typeface="Calibri"/>
            </a:endParaRPr>
          </a:p>
          <a:p>
            <a:pPr>
              <a:spcBef>
                <a:spcPts val="0"/>
              </a:spcBef>
            </a:pPr>
            <a:br>
              <a:rPr lang="en-US" sz="1350"/>
            </a:br>
            <a:endParaRPr lang="en-US" sz="1350">
              <a:solidFill>
                <a:schemeClr val="tx2"/>
              </a:solidFill>
              <a:cs typeface="Calibri" panose="020F0502020204030204"/>
            </a:endParaRPr>
          </a:p>
          <a:p>
            <a:pPr marL="257175" indent="-171450">
              <a:spcBef>
                <a:spcPts val="0"/>
              </a:spcBef>
              <a:buFont typeface="Arial" panose="020B0604020202020204" pitchFamily="34" charset="0"/>
              <a:buChar char="•"/>
            </a:pPr>
            <a:endParaRPr lang="en-US" sz="1350">
              <a:solidFill>
                <a:schemeClr val="tx2"/>
              </a:solidFill>
            </a:endParaRPr>
          </a:p>
        </p:txBody>
      </p:sp>
      <p:pic>
        <p:nvPicPr>
          <p:cNvPr id="26" name="Picture 25">
            <a:extLst>
              <a:ext uri="{FF2B5EF4-FFF2-40B4-BE49-F238E27FC236}">
                <a16:creationId xmlns:a16="http://schemas.microsoft.com/office/drawing/2014/main" id="{974DB9E1-1DE2-4118-BA60-DC27A4C2ABF8}"/>
              </a:ext>
            </a:extLst>
          </p:cNvPr>
          <p:cNvPicPr>
            <a:picLocks noChangeAspect="1"/>
          </p:cNvPicPr>
          <p:nvPr/>
        </p:nvPicPr>
        <p:blipFill>
          <a:blip r:embed="rId2"/>
          <a:stretch>
            <a:fillRect/>
          </a:stretch>
        </p:blipFill>
        <p:spPr>
          <a:xfrm>
            <a:off x="50442" y="4688959"/>
            <a:ext cx="1605235" cy="414710"/>
          </a:xfrm>
          <a:prstGeom prst="rect">
            <a:avLst/>
          </a:prstGeom>
        </p:spPr>
      </p:pic>
      <p:pic>
        <p:nvPicPr>
          <p:cNvPr id="2" name="Picture 2" descr="Diagram&#10;&#10;Description automatically generated">
            <a:extLst>
              <a:ext uri="{FF2B5EF4-FFF2-40B4-BE49-F238E27FC236}">
                <a16:creationId xmlns:a16="http://schemas.microsoft.com/office/drawing/2014/main" id="{10711706-7D0B-4F06-A7EB-9EF05A91CB02}"/>
              </a:ext>
            </a:extLst>
          </p:cNvPr>
          <p:cNvPicPr>
            <a:picLocks noChangeAspect="1"/>
          </p:cNvPicPr>
          <p:nvPr/>
        </p:nvPicPr>
        <p:blipFill>
          <a:blip r:embed="rId3"/>
          <a:stretch>
            <a:fillRect/>
          </a:stretch>
        </p:blipFill>
        <p:spPr>
          <a:xfrm>
            <a:off x="308537" y="1661908"/>
            <a:ext cx="3255332" cy="2164556"/>
          </a:xfrm>
          <a:prstGeom prst="rect">
            <a:avLst/>
          </a:prstGeom>
        </p:spPr>
      </p:pic>
      <p:sp>
        <p:nvSpPr>
          <p:cNvPr id="3" name="TextBox 2">
            <a:extLst>
              <a:ext uri="{FF2B5EF4-FFF2-40B4-BE49-F238E27FC236}">
                <a16:creationId xmlns:a16="http://schemas.microsoft.com/office/drawing/2014/main" id="{5BC56966-17FE-1CC6-BC13-1E86C9D88659}"/>
              </a:ext>
            </a:extLst>
          </p:cNvPr>
          <p:cNvSpPr txBox="1"/>
          <p:nvPr/>
        </p:nvSpPr>
        <p:spPr>
          <a:xfrm>
            <a:off x="2562521" y="4828065"/>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spTree>
    <p:extLst>
      <p:ext uri="{BB962C8B-B14F-4D97-AF65-F5344CB8AC3E}">
        <p14:creationId xmlns:p14="http://schemas.microsoft.com/office/powerpoint/2010/main" val="996604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C86119-BB88-405B-A564-B22DAD265C59}"/>
              </a:ext>
            </a:extLst>
          </p:cNvPr>
          <p:cNvSpPr txBox="1"/>
          <p:nvPr/>
        </p:nvSpPr>
        <p:spPr>
          <a:xfrm>
            <a:off x="2911070" y="181156"/>
            <a:ext cx="7934549" cy="974558"/>
          </a:xfrm>
          <a:prstGeom prst="rect">
            <a:avLst/>
          </a:prstGeom>
        </p:spPr>
        <p:txBody>
          <a:bodyPr rot="0" spcFirstLastPara="0" vertOverflow="overflow" horzOverflow="overflow" vert="horz" lIns="68580" tIns="34290" rIns="68580" bIns="34290" numCol="1" spcCol="0" rtlCol="0" fromWordArt="0" anchor="ctr" anchorCtr="0" forceAA="0" compatLnSpc="1">
            <a:prstTxWarp prst="textNoShape">
              <a:avLst/>
            </a:prstTxWarp>
            <a:normAutofit/>
          </a:bodyPr>
          <a:lstStyle/>
          <a:p>
            <a:pPr>
              <a:lnSpc>
                <a:spcPct val="90000"/>
              </a:lnSpc>
              <a:spcBef>
                <a:spcPct val="0"/>
              </a:spcBef>
              <a:spcAft>
                <a:spcPts val="450"/>
              </a:spcAft>
            </a:pPr>
            <a:r>
              <a:rPr lang="en-US" sz="2700" b="1">
                <a:solidFill>
                  <a:schemeClr val="tx2"/>
                </a:solidFill>
                <a:latin typeface="Calibri"/>
                <a:ea typeface="+mj-ea"/>
                <a:cs typeface="Calibri"/>
              </a:rPr>
              <a:t>Camera Function</a:t>
            </a:r>
            <a:endParaRPr lang="en-US" sz="1350">
              <a:latin typeface="Calibri"/>
              <a:ea typeface="+mj-ea"/>
              <a:cs typeface="Calibri"/>
            </a:endParaRPr>
          </a:p>
        </p:txBody>
      </p:sp>
      <p:sp>
        <p:nvSpPr>
          <p:cNvPr id="7" name="TextBox 6">
            <a:extLst>
              <a:ext uri="{FF2B5EF4-FFF2-40B4-BE49-F238E27FC236}">
                <a16:creationId xmlns:a16="http://schemas.microsoft.com/office/drawing/2014/main" id="{4A12C81D-4640-4CB2-A808-C05902314B9A}"/>
              </a:ext>
            </a:extLst>
          </p:cNvPr>
          <p:cNvSpPr txBox="1"/>
          <p:nvPr/>
        </p:nvSpPr>
        <p:spPr>
          <a:xfrm>
            <a:off x="532621" y="1156066"/>
            <a:ext cx="7934549" cy="3705992"/>
          </a:xfrm>
          <a:prstGeom prst="rect">
            <a:avLst/>
          </a:prstGeom>
        </p:spPr>
        <p:txBody>
          <a:bodyPr rot="0" spcFirstLastPara="0" vertOverflow="overflow" horzOverflow="overflow" vert="horz" lIns="68580" tIns="34290" rIns="68580" bIns="34290" numCol="1" spcCol="0" rtlCol="0" fromWordArt="0" anchor="ctr" anchorCtr="0" forceAA="0" compatLnSpc="1">
            <a:prstTxWarp prst="textNoShape">
              <a:avLst/>
            </a:prstTxWarp>
            <a:normAutofit/>
          </a:bodyPr>
          <a:lstStyle/>
          <a:p>
            <a:pPr>
              <a:lnSpc>
                <a:spcPct val="90000"/>
              </a:lnSpc>
              <a:spcBef>
                <a:spcPct val="0"/>
              </a:spcBef>
              <a:spcAft>
                <a:spcPts val="450"/>
              </a:spcAft>
            </a:pPr>
            <a:endParaRPr lang="en-US" sz="2700" b="1">
              <a:solidFill>
                <a:schemeClr val="tx2"/>
              </a:solidFill>
              <a:ea typeface="+mj-ea"/>
              <a:cs typeface="Arial"/>
            </a:endParaRPr>
          </a:p>
        </p:txBody>
      </p:sp>
      <p:sp>
        <p:nvSpPr>
          <p:cNvPr id="8" name="TextBox 7">
            <a:extLst>
              <a:ext uri="{FF2B5EF4-FFF2-40B4-BE49-F238E27FC236}">
                <a16:creationId xmlns:a16="http://schemas.microsoft.com/office/drawing/2014/main" id="{C5377BF1-13F4-4078-AB96-C7EC1DCE7573}"/>
              </a:ext>
            </a:extLst>
          </p:cNvPr>
          <p:cNvSpPr txBox="1"/>
          <p:nvPr/>
        </p:nvSpPr>
        <p:spPr>
          <a:xfrm>
            <a:off x="988359" y="1391771"/>
            <a:ext cx="7486650" cy="6232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panose="020B0604020202020204" pitchFamily="34" charset="0"/>
              <a:buChar char="•"/>
            </a:pPr>
            <a:r>
              <a:rPr lang="en-US">
                <a:latin typeface="Calibri"/>
                <a:ea typeface="+mn-lt"/>
                <a:cs typeface="+mn-lt"/>
              </a:rPr>
              <a:t>At first stage images of food plates are captured by the users with the camera function that implemented in the mobile application.</a:t>
            </a:r>
            <a:endParaRPr lang="en-US">
              <a:latin typeface="Calibri"/>
              <a:cs typeface="Calibri"/>
            </a:endParaRPr>
          </a:p>
        </p:txBody>
      </p:sp>
      <p:sp>
        <p:nvSpPr>
          <p:cNvPr id="9" name="TextBox 8">
            <a:extLst>
              <a:ext uri="{FF2B5EF4-FFF2-40B4-BE49-F238E27FC236}">
                <a16:creationId xmlns:a16="http://schemas.microsoft.com/office/drawing/2014/main" id="{729E6378-A9D7-4D0F-A017-F0B74C26C83B}"/>
              </a:ext>
            </a:extLst>
          </p:cNvPr>
          <p:cNvSpPr txBox="1"/>
          <p:nvPr/>
        </p:nvSpPr>
        <p:spPr>
          <a:xfrm>
            <a:off x="946337" y="2139764"/>
            <a:ext cx="6990789"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en-US">
                <a:latin typeface="Calibri"/>
                <a:cs typeface="Calibri"/>
              </a:rPr>
              <a:t>Users capture these images according to limitations.</a:t>
            </a:r>
            <a:endParaRPr lang="en-US">
              <a:cs typeface="Arial"/>
            </a:endParaRPr>
          </a:p>
        </p:txBody>
      </p:sp>
      <p:sp>
        <p:nvSpPr>
          <p:cNvPr id="10" name="TextBox 9">
            <a:extLst>
              <a:ext uri="{FF2B5EF4-FFF2-40B4-BE49-F238E27FC236}">
                <a16:creationId xmlns:a16="http://schemas.microsoft.com/office/drawing/2014/main" id="{086A25F6-95E8-4517-B8CD-E7D3AF2E3E80}"/>
              </a:ext>
            </a:extLst>
          </p:cNvPr>
          <p:cNvSpPr txBox="1"/>
          <p:nvPr/>
        </p:nvSpPr>
        <p:spPr>
          <a:xfrm>
            <a:off x="988359" y="2812117"/>
            <a:ext cx="5318311" cy="117724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128588" indent="-128588">
              <a:buFont typeface="Arial"/>
              <a:buChar char="•"/>
            </a:pPr>
            <a:r>
              <a:rPr lang="en-US">
                <a:latin typeface="Calibri"/>
                <a:cs typeface="Calibri"/>
              </a:rPr>
              <a:t>The user captures these images on to a suitable size by using a bounding box.</a:t>
            </a:r>
          </a:p>
          <a:p>
            <a:pPr marL="128588" indent="-128588">
              <a:buFont typeface="Arial"/>
              <a:buChar char="•"/>
            </a:pPr>
            <a:endParaRPr lang="en-US">
              <a:latin typeface="Calibri"/>
              <a:cs typeface="Calibri"/>
            </a:endParaRPr>
          </a:p>
          <a:p>
            <a:pPr marL="128588" indent="-128588">
              <a:buFont typeface="Arial"/>
              <a:buChar char="•"/>
            </a:pPr>
            <a:r>
              <a:rPr lang="en-US">
                <a:latin typeface="Calibri"/>
                <a:cs typeface="Calibri"/>
              </a:rPr>
              <a:t>MobileNet</a:t>
            </a:r>
          </a:p>
        </p:txBody>
      </p:sp>
      <p:pic>
        <p:nvPicPr>
          <p:cNvPr id="4" name="Picture 5">
            <a:extLst>
              <a:ext uri="{FF2B5EF4-FFF2-40B4-BE49-F238E27FC236}">
                <a16:creationId xmlns:a16="http://schemas.microsoft.com/office/drawing/2014/main" id="{7F03F924-E146-4BAC-AF25-CCF43E1893C1}"/>
              </a:ext>
            </a:extLst>
          </p:cNvPr>
          <p:cNvPicPr>
            <a:picLocks noChangeAspect="1"/>
          </p:cNvPicPr>
          <p:nvPr/>
        </p:nvPicPr>
        <p:blipFill>
          <a:blip r:embed="rId2"/>
          <a:stretch>
            <a:fillRect/>
          </a:stretch>
        </p:blipFill>
        <p:spPr>
          <a:xfrm>
            <a:off x="6442822" y="2421652"/>
            <a:ext cx="2057400" cy="1863416"/>
          </a:xfrm>
          <a:prstGeom prst="rect">
            <a:avLst/>
          </a:prstGeom>
        </p:spPr>
      </p:pic>
    </p:spTree>
    <p:extLst>
      <p:ext uri="{BB962C8B-B14F-4D97-AF65-F5344CB8AC3E}">
        <p14:creationId xmlns:p14="http://schemas.microsoft.com/office/powerpoint/2010/main" val="1654834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729DEC7-3670-46EE-8A6F-30163E9341F7}"/>
              </a:ext>
            </a:extLst>
          </p:cNvPr>
          <p:cNvSpPr txBox="1"/>
          <p:nvPr/>
        </p:nvSpPr>
        <p:spPr>
          <a:xfrm>
            <a:off x="742600" y="388781"/>
            <a:ext cx="7934549" cy="974558"/>
          </a:xfrm>
          <a:prstGeom prst="rect">
            <a:avLst/>
          </a:prstGeom>
        </p:spPr>
        <p:txBody>
          <a:bodyPr rot="0" spcFirstLastPara="0" vertOverflow="overflow" horzOverflow="overflow" vert="horz" lIns="68580" tIns="34290" rIns="68580" bIns="34290" numCol="1" spcCol="0" rtlCol="0" fromWordArt="0" anchor="ctr" anchorCtr="0" forceAA="0" compatLnSpc="1">
            <a:prstTxWarp prst="textNoShape">
              <a:avLst/>
            </a:prstTxWarp>
            <a:normAutofit/>
          </a:bodyPr>
          <a:lstStyle/>
          <a:p>
            <a:pPr>
              <a:lnSpc>
                <a:spcPct val="90000"/>
              </a:lnSpc>
              <a:spcBef>
                <a:spcPct val="0"/>
              </a:spcBef>
              <a:spcAft>
                <a:spcPts val="450"/>
              </a:spcAft>
            </a:pPr>
            <a:r>
              <a:rPr lang="en-US" sz="2700" b="1">
                <a:solidFill>
                  <a:schemeClr val="tx2"/>
                </a:solidFill>
                <a:latin typeface="Calibri"/>
                <a:ea typeface="+mj-ea"/>
                <a:cs typeface="Calibri"/>
              </a:rPr>
              <a:t>Create Image Dataset</a:t>
            </a:r>
          </a:p>
        </p:txBody>
      </p:sp>
      <p:sp>
        <p:nvSpPr>
          <p:cNvPr id="4" name="Content Placeholder 2">
            <a:extLst>
              <a:ext uri="{FF2B5EF4-FFF2-40B4-BE49-F238E27FC236}">
                <a16:creationId xmlns:a16="http://schemas.microsoft.com/office/drawing/2014/main" id="{91F96858-D592-41AA-BC22-330B663BD735}"/>
              </a:ext>
            </a:extLst>
          </p:cNvPr>
          <p:cNvSpPr txBox="1">
            <a:spLocks/>
          </p:cNvSpPr>
          <p:nvPr/>
        </p:nvSpPr>
        <p:spPr>
          <a:xfrm>
            <a:off x="742601" y="1363339"/>
            <a:ext cx="5145061" cy="3133885"/>
          </a:xfrm>
          <a:prstGeom prst="rect">
            <a:avLst/>
          </a:prstGeom>
        </p:spPr>
        <p:txBody>
          <a:bodyPr vert="horz" lIns="68580" tIns="34290" rIns="68580" bIns="34290" rtlCol="0" anchor="ctr">
            <a:normAutofit fontScale="5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57175" indent="-257175">
              <a:buChar char="•"/>
            </a:pPr>
            <a:r>
              <a:rPr lang="en-US" sz="2850">
                <a:solidFill>
                  <a:schemeClr val="tx1">
                    <a:lumMod val="95000"/>
                    <a:lumOff val="5000"/>
                  </a:schemeClr>
                </a:solidFill>
                <a:cs typeface="Calibri" panose="020F0502020204030204"/>
              </a:rPr>
              <a:t>Starts with 120 image dataset to more than 1000</a:t>
            </a:r>
          </a:p>
          <a:p>
            <a:endParaRPr lang="en-US" sz="1800">
              <a:solidFill>
                <a:schemeClr val="tx1">
                  <a:lumMod val="95000"/>
                  <a:lumOff val="5000"/>
                </a:schemeClr>
              </a:solidFill>
              <a:cs typeface="Calibri" panose="020F0502020204030204"/>
            </a:endParaRPr>
          </a:p>
          <a:p>
            <a:pPr marL="257175" indent="-257175">
              <a:buChar char="•"/>
            </a:pPr>
            <a:r>
              <a:rPr lang="en-US" sz="2850">
                <a:solidFill>
                  <a:schemeClr val="tx1">
                    <a:lumMod val="95000"/>
                    <a:lumOff val="5000"/>
                  </a:schemeClr>
                </a:solidFill>
                <a:cs typeface="Calibri" panose="020F0502020204030204"/>
              </a:rPr>
              <a:t>Increased the dataset using data augmentation.</a:t>
            </a:r>
            <a:endParaRPr lang="en-US" sz="1800">
              <a:solidFill>
                <a:schemeClr val="tx1">
                  <a:lumMod val="95000"/>
                  <a:lumOff val="5000"/>
                </a:schemeClr>
              </a:solidFill>
              <a:cs typeface="Calibri" panose="020F0502020204030204"/>
            </a:endParaRPr>
          </a:p>
          <a:p>
            <a:endParaRPr lang="en-US" sz="1800">
              <a:solidFill>
                <a:schemeClr val="tx1">
                  <a:lumMod val="95000"/>
                  <a:lumOff val="5000"/>
                </a:schemeClr>
              </a:solidFill>
              <a:cs typeface="Calibri" panose="020F0502020204030204"/>
            </a:endParaRPr>
          </a:p>
          <a:p>
            <a:pPr marL="257175" indent="-257175">
              <a:buChar char="•"/>
            </a:pPr>
            <a:r>
              <a:rPr lang="en-US" sz="2850">
                <a:solidFill>
                  <a:schemeClr val="tx1">
                    <a:lumMod val="95000"/>
                    <a:lumOff val="5000"/>
                  </a:schemeClr>
                </a:solidFill>
                <a:cs typeface="Calibri" panose="020F0502020204030204"/>
              </a:rPr>
              <a:t>Split data set into training and testing</a:t>
            </a:r>
            <a:endParaRPr lang="en-US" sz="1800">
              <a:solidFill>
                <a:schemeClr val="tx1">
                  <a:lumMod val="95000"/>
                  <a:lumOff val="5000"/>
                </a:schemeClr>
              </a:solidFill>
              <a:cs typeface="Calibri" panose="020F0502020204030204"/>
            </a:endParaRPr>
          </a:p>
          <a:p>
            <a:r>
              <a:rPr lang="en-US" sz="1800">
                <a:solidFill>
                  <a:schemeClr val="tx1">
                    <a:lumMod val="95000"/>
                    <a:lumOff val="5000"/>
                  </a:schemeClr>
                </a:solidFill>
                <a:cs typeface="Calibri" panose="020F0502020204030204"/>
              </a:rPr>
              <a:t>               </a:t>
            </a:r>
            <a:r>
              <a:rPr lang="en-US" sz="2850">
                <a:solidFill>
                  <a:schemeClr val="tx1">
                    <a:lumMod val="95000"/>
                    <a:lumOff val="5000"/>
                  </a:schemeClr>
                </a:solidFill>
                <a:cs typeface="Calibri" panose="020F0502020204030204"/>
              </a:rPr>
              <a:t>Training – 80% </a:t>
            </a:r>
            <a:endParaRPr lang="en-US" sz="1800">
              <a:solidFill>
                <a:schemeClr val="tx1">
                  <a:lumMod val="95000"/>
                  <a:lumOff val="5000"/>
                </a:schemeClr>
              </a:solidFill>
              <a:cs typeface="Calibri" panose="020F0502020204030204"/>
            </a:endParaRPr>
          </a:p>
          <a:p>
            <a:r>
              <a:rPr lang="en-US" sz="1800">
                <a:solidFill>
                  <a:schemeClr val="tx1">
                    <a:lumMod val="95000"/>
                    <a:lumOff val="5000"/>
                  </a:schemeClr>
                </a:solidFill>
                <a:cs typeface="Calibri" panose="020F0502020204030204"/>
              </a:rPr>
              <a:t>                </a:t>
            </a:r>
            <a:r>
              <a:rPr lang="en-US" sz="2850">
                <a:solidFill>
                  <a:schemeClr val="tx1">
                    <a:lumMod val="95000"/>
                    <a:lumOff val="5000"/>
                  </a:schemeClr>
                </a:solidFill>
                <a:cs typeface="Calibri" panose="020F0502020204030204"/>
              </a:rPr>
              <a:t>Testing – 20%</a:t>
            </a:r>
            <a:endParaRPr lang="en-US" sz="1800">
              <a:solidFill>
                <a:schemeClr val="tx1">
                  <a:lumMod val="95000"/>
                  <a:lumOff val="5000"/>
                </a:schemeClr>
              </a:solidFill>
              <a:cs typeface="Calibri" panose="020F0502020204030204"/>
            </a:endParaRPr>
          </a:p>
          <a:p>
            <a:endParaRPr lang="en-US" sz="1800">
              <a:solidFill>
                <a:schemeClr val="tx1">
                  <a:lumMod val="95000"/>
                  <a:lumOff val="5000"/>
                </a:schemeClr>
              </a:solidFill>
              <a:cs typeface="Calibri" panose="020F0502020204030204"/>
            </a:endParaRPr>
          </a:p>
          <a:p>
            <a:pPr marL="257175" indent="-257175">
              <a:buChar char="•"/>
            </a:pPr>
            <a:endParaRPr lang="en-US" sz="1800">
              <a:solidFill>
                <a:srgbClr val="0D0D0D"/>
              </a:solidFill>
              <a:cs typeface="Calibri"/>
            </a:endParaRPr>
          </a:p>
          <a:p>
            <a:pPr marL="257175" indent="-257175">
              <a:buChar char="•"/>
            </a:pPr>
            <a:endParaRPr lang="en-US" sz="1800">
              <a:solidFill>
                <a:srgbClr val="0D0D0D"/>
              </a:solidFill>
              <a:cs typeface="Calibri"/>
            </a:endParaRPr>
          </a:p>
          <a:p>
            <a:pPr marL="257175" indent="-257175">
              <a:buChar char="•"/>
            </a:pPr>
            <a:endParaRPr lang="en-US" sz="1800">
              <a:solidFill>
                <a:srgbClr val="0D0D0D"/>
              </a:solidFill>
              <a:cs typeface="Calibri"/>
            </a:endParaRPr>
          </a:p>
          <a:p>
            <a:pPr>
              <a:spcBef>
                <a:spcPts val="0"/>
              </a:spcBef>
            </a:pPr>
            <a:br>
              <a:rPr lang="en-US" sz="1350"/>
            </a:br>
            <a:endParaRPr lang="en-US" sz="1350">
              <a:solidFill>
                <a:schemeClr val="tx2"/>
              </a:solidFill>
              <a:cs typeface="Calibri" panose="020F0502020204030204"/>
            </a:endParaRPr>
          </a:p>
          <a:p>
            <a:pPr marL="257175" indent="-171450">
              <a:spcBef>
                <a:spcPts val="0"/>
              </a:spcBef>
              <a:buFont typeface="Arial" panose="020B0604020202020204" pitchFamily="34" charset="0"/>
              <a:buChar char="•"/>
            </a:pPr>
            <a:endParaRPr lang="en-US" sz="1350">
              <a:solidFill>
                <a:schemeClr val="tx2"/>
              </a:solidFill>
            </a:endParaRPr>
          </a:p>
        </p:txBody>
      </p:sp>
      <p:pic>
        <p:nvPicPr>
          <p:cNvPr id="26" name="Picture 25">
            <a:extLst>
              <a:ext uri="{FF2B5EF4-FFF2-40B4-BE49-F238E27FC236}">
                <a16:creationId xmlns:a16="http://schemas.microsoft.com/office/drawing/2014/main" id="{974DB9E1-1DE2-4118-BA60-DC27A4C2ABF8}"/>
              </a:ext>
            </a:extLst>
          </p:cNvPr>
          <p:cNvPicPr>
            <a:picLocks noChangeAspect="1"/>
          </p:cNvPicPr>
          <p:nvPr/>
        </p:nvPicPr>
        <p:blipFill>
          <a:blip r:embed="rId2"/>
          <a:stretch>
            <a:fillRect/>
          </a:stretch>
        </p:blipFill>
        <p:spPr>
          <a:xfrm>
            <a:off x="50442" y="4688959"/>
            <a:ext cx="1605235" cy="414710"/>
          </a:xfrm>
          <a:prstGeom prst="rect">
            <a:avLst/>
          </a:prstGeom>
        </p:spPr>
      </p:pic>
      <p:pic>
        <p:nvPicPr>
          <p:cNvPr id="5" name="Picture 5" descr="Chart, pie chart&#10;&#10;Description automatically generated">
            <a:extLst>
              <a:ext uri="{FF2B5EF4-FFF2-40B4-BE49-F238E27FC236}">
                <a16:creationId xmlns:a16="http://schemas.microsoft.com/office/drawing/2014/main" id="{1A4DA381-8460-413F-8F7F-70C33160BED1}"/>
              </a:ext>
            </a:extLst>
          </p:cNvPr>
          <p:cNvPicPr>
            <a:picLocks noChangeAspect="1"/>
          </p:cNvPicPr>
          <p:nvPr/>
        </p:nvPicPr>
        <p:blipFill>
          <a:blip r:embed="rId3"/>
          <a:stretch>
            <a:fillRect/>
          </a:stretch>
        </p:blipFill>
        <p:spPr>
          <a:xfrm>
            <a:off x="2814376" y="3137573"/>
            <a:ext cx="1600607" cy="1328477"/>
          </a:xfrm>
          <a:prstGeom prst="rect">
            <a:avLst/>
          </a:prstGeom>
        </p:spPr>
      </p:pic>
      <p:pic>
        <p:nvPicPr>
          <p:cNvPr id="2" name="Picture 5" descr="Graphical user interface, application&#10;&#10;Description automatically generated">
            <a:extLst>
              <a:ext uri="{FF2B5EF4-FFF2-40B4-BE49-F238E27FC236}">
                <a16:creationId xmlns:a16="http://schemas.microsoft.com/office/drawing/2014/main" id="{5512E0A4-AD70-4DFF-A374-5CDA8A744C69}"/>
              </a:ext>
            </a:extLst>
          </p:cNvPr>
          <p:cNvPicPr>
            <a:picLocks noChangeAspect="1"/>
          </p:cNvPicPr>
          <p:nvPr/>
        </p:nvPicPr>
        <p:blipFill rotWithShape="1">
          <a:blip r:embed="rId4"/>
          <a:srcRect l="1442" t="1792" r="320"/>
          <a:stretch/>
        </p:blipFill>
        <p:spPr>
          <a:xfrm>
            <a:off x="5156470" y="2351761"/>
            <a:ext cx="3432956" cy="2302591"/>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6474CBAF-F8DD-495A-8154-C5864AD1CABE}"/>
              </a:ext>
            </a:extLst>
          </p:cNvPr>
          <p:cNvPicPr>
            <a:picLocks noChangeAspect="1"/>
          </p:cNvPicPr>
          <p:nvPr/>
        </p:nvPicPr>
        <p:blipFill>
          <a:blip r:embed="rId5"/>
          <a:stretch>
            <a:fillRect/>
          </a:stretch>
        </p:blipFill>
        <p:spPr>
          <a:xfrm>
            <a:off x="5972175" y="611958"/>
            <a:ext cx="2057400" cy="1347835"/>
          </a:xfrm>
          <a:prstGeom prst="rect">
            <a:avLst/>
          </a:prstGeom>
        </p:spPr>
      </p:pic>
      <p:sp>
        <p:nvSpPr>
          <p:cNvPr id="6" name="TextBox 5">
            <a:extLst>
              <a:ext uri="{FF2B5EF4-FFF2-40B4-BE49-F238E27FC236}">
                <a16:creationId xmlns:a16="http://schemas.microsoft.com/office/drawing/2014/main" id="{6E9D5C6F-A88B-C0A0-7968-8D0A223976FF}"/>
              </a:ext>
            </a:extLst>
          </p:cNvPr>
          <p:cNvSpPr txBox="1"/>
          <p:nvPr/>
        </p:nvSpPr>
        <p:spPr>
          <a:xfrm>
            <a:off x="2562521" y="4828065"/>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spTree>
    <p:extLst>
      <p:ext uri="{BB962C8B-B14F-4D97-AF65-F5344CB8AC3E}">
        <p14:creationId xmlns:p14="http://schemas.microsoft.com/office/powerpoint/2010/main" val="69140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74DB9E1-1DE2-4118-BA60-DC27A4C2ABF8}"/>
              </a:ext>
            </a:extLst>
          </p:cNvPr>
          <p:cNvPicPr>
            <a:picLocks noChangeAspect="1"/>
          </p:cNvPicPr>
          <p:nvPr/>
        </p:nvPicPr>
        <p:blipFill>
          <a:blip r:embed="rId2"/>
          <a:stretch>
            <a:fillRect/>
          </a:stretch>
        </p:blipFill>
        <p:spPr>
          <a:xfrm>
            <a:off x="50442" y="4688959"/>
            <a:ext cx="1605235" cy="414710"/>
          </a:xfrm>
          <a:prstGeom prst="rect">
            <a:avLst/>
          </a:prstGeom>
        </p:spPr>
      </p:pic>
      <p:sp>
        <p:nvSpPr>
          <p:cNvPr id="2" name="TextBox 1">
            <a:extLst>
              <a:ext uri="{FF2B5EF4-FFF2-40B4-BE49-F238E27FC236}">
                <a16:creationId xmlns:a16="http://schemas.microsoft.com/office/drawing/2014/main" id="{93D00D5F-BECC-451A-9391-3D1D281A6F1F}"/>
              </a:ext>
            </a:extLst>
          </p:cNvPr>
          <p:cNvSpPr txBox="1"/>
          <p:nvPr/>
        </p:nvSpPr>
        <p:spPr>
          <a:xfrm>
            <a:off x="603504" y="342901"/>
            <a:ext cx="7934549" cy="974558"/>
          </a:xfrm>
          <a:prstGeom prst="rect">
            <a:avLst/>
          </a:prstGeom>
        </p:spPr>
        <p:txBody>
          <a:bodyPr rot="0" spcFirstLastPara="0" vertOverflow="overflow" horzOverflow="overflow" vert="horz" lIns="68580" tIns="34290" rIns="68580" bIns="34290" numCol="1" spcCol="0" rtlCol="0" fromWordArt="0" anchor="ctr" anchorCtr="0" forceAA="0" compatLnSpc="1">
            <a:prstTxWarp prst="textNoShape">
              <a:avLst/>
            </a:prstTxWarp>
            <a:normAutofit/>
          </a:bodyPr>
          <a:lstStyle/>
          <a:p>
            <a:pPr>
              <a:lnSpc>
                <a:spcPct val="90000"/>
              </a:lnSpc>
              <a:spcBef>
                <a:spcPct val="0"/>
              </a:spcBef>
              <a:spcAft>
                <a:spcPts val="450"/>
              </a:spcAft>
            </a:pPr>
            <a:r>
              <a:rPr lang="en-US" sz="2700" b="1">
                <a:solidFill>
                  <a:srgbClr val="000000"/>
                </a:solidFill>
                <a:latin typeface="Calibri"/>
                <a:ea typeface="+mj-ea"/>
                <a:cs typeface="Calibri"/>
              </a:rPr>
              <a:t>Labeled Image</a:t>
            </a:r>
            <a:endParaRPr lang="en-US" sz="1350">
              <a:solidFill>
                <a:srgbClr val="000000"/>
              </a:solidFill>
              <a:latin typeface="Calibri"/>
              <a:ea typeface="+mj-ea"/>
              <a:cs typeface="Calibri"/>
            </a:endParaRPr>
          </a:p>
        </p:txBody>
      </p:sp>
      <p:pic>
        <p:nvPicPr>
          <p:cNvPr id="3" name="Picture 3" descr="Graphical user interface, application, PowerPoint&#10;&#10;Description automatically generated">
            <a:extLst>
              <a:ext uri="{FF2B5EF4-FFF2-40B4-BE49-F238E27FC236}">
                <a16:creationId xmlns:a16="http://schemas.microsoft.com/office/drawing/2014/main" id="{D6CB1097-027D-431A-BEED-6FE8C26A6540}"/>
              </a:ext>
            </a:extLst>
          </p:cNvPr>
          <p:cNvPicPr>
            <a:picLocks noChangeAspect="1"/>
          </p:cNvPicPr>
          <p:nvPr/>
        </p:nvPicPr>
        <p:blipFill rotWithShape="1">
          <a:blip r:embed="rId3"/>
          <a:srcRect l="57" t="2740" r="-172" b="9041"/>
          <a:stretch/>
        </p:blipFill>
        <p:spPr>
          <a:xfrm>
            <a:off x="1756460" y="1179772"/>
            <a:ext cx="5634906" cy="3218892"/>
          </a:xfrm>
          <a:prstGeom prst="rect">
            <a:avLst/>
          </a:prstGeom>
        </p:spPr>
      </p:pic>
      <p:sp>
        <p:nvSpPr>
          <p:cNvPr id="4" name="TextBox 3">
            <a:extLst>
              <a:ext uri="{FF2B5EF4-FFF2-40B4-BE49-F238E27FC236}">
                <a16:creationId xmlns:a16="http://schemas.microsoft.com/office/drawing/2014/main" id="{01F8A082-8167-2E89-00BA-7E0303E8E14F}"/>
              </a:ext>
            </a:extLst>
          </p:cNvPr>
          <p:cNvSpPr txBox="1"/>
          <p:nvPr/>
        </p:nvSpPr>
        <p:spPr>
          <a:xfrm>
            <a:off x="2562521" y="4828065"/>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spTree>
    <p:extLst>
      <p:ext uri="{BB962C8B-B14F-4D97-AF65-F5344CB8AC3E}">
        <p14:creationId xmlns:p14="http://schemas.microsoft.com/office/powerpoint/2010/main" val="815886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729DEC7-3670-46EE-8A6F-30163E9341F7}"/>
              </a:ext>
            </a:extLst>
          </p:cNvPr>
          <p:cNvSpPr txBox="1"/>
          <p:nvPr/>
        </p:nvSpPr>
        <p:spPr>
          <a:xfrm>
            <a:off x="603504" y="342901"/>
            <a:ext cx="7934549" cy="974558"/>
          </a:xfrm>
          <a:prstGeom prst="rect">
            <a:avLst/>
          </a:prstGeom>
        </p:spPr>
        <p:txBody>
          <a:bodyPr rot="0" spcFirstLastPara="0" vertOverflow="overflow" horzOverflow="overflow" vert="horz" lIns="68580" tIns="34290" rIns="68580" bIns="34290" numCol="1" spcCol="0" rtlCol="0" fromWordArt="0" anchor="ctr" anchorCtr="0" forceAA="0" compatLnSpc="1">
            <a:prstTxWarp prst="textNoShape">
              <a:avLst/>
            </a:prstTxWarp>
            <a:normAutofit/>
          </a:bodyPr>
          <a:lstStyle/>
          <a:p>
            <a:pPr>
              <a:lnSpc>
                <a:spcPct val="90000"/>
              </a:lnSpc>
              <a:spcBef>
                <a:spcPct val="0"/>
              </a:spcBef>
              <a:spcAft>
                <a:spcPts val="450"/>
              </a:spcAft>
            </a:pPr>
            <a:r>
              <a:rPr lang="en-US" sz="2700" b="1">
                <a:solidFill>
                  <a:schemeClr val="tx2"/>
                </a:solidFill>
                <a:latin typeface="Calibri"/>
                <a:ea typeface="+mj-ea"/>
                <a:cs typeface="Calibri"/>
              </a:rPr>
              <a:t>Detect Food Objects</a:t>
            </a:r>
          </a:p>
        </p:txBody>
      </p:sp>
      <p:sp>
        <p:nvSpPr>
          <p:cNvPr id="4" name="Content Placeholder 2">
            <a:extLst>
              <a:ext uri="{FF2B5EF4-FFF2-40B4-BE49-F238E27FC236}">
                <a16:creationId xmlns:a16="http://schemas.microsoft.com/office/drawing/2014/main" id="{91F96858-D592-41AA-BC22-330B663BD735}"/>
              </a:ext>
            </a:extLst>
          </p:cNvPr>
          <p:cNvSpPr txBox="1">
            <a:spLocks/>
          </p:cNvSpPr>
          <p:nvPr/>
        </p:nvSpPr>
        <p:spPr>
          <a:xfrm>
            <a:off x="749113" y="1459346"/>
            <a:ext cx="5227583" cy="3229649"/>
          </a:xfrm>
          <a:prstGeom prst="rect">
            <a:avLst/>
          </a:prstGeom>
        </p:spPr>
        <p:txBody>
          <a:bodyPr vert="horz" lIns="68580" tIns="34290" rIns="68580" bIns="3429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57175" indent="-257175">
              <a:buChar char="•"/>
            </a:pPr>
            <a:r>
              <a:rPr lang="en-US" sz="7200">
                <a:solidFill>
                  <a:schemeClr val="tx1">
                    <a:lumMod val="95000"/>
                    <a:lumOff val="5000"/>
                  </a:schemeClr>
                </a:solidFill>
                <a:cs typeface="Calibri" panose="020F0502020204030204"/>
              </a:rPr>
              <a:t>Detect various food objects using object detection and segmentation (Sri Lankan foods).</a:t>
            </a:r>
          </a:p>
          <a:p>
            <a:endParaRPr lang="en-US" sz="7200">
              <a:solidFill>
                <a:schemeClr val="tx1">
                  <a:lumMod val="95000"/>
                  <a:lumOff val="5000"/>
                </a:schemeClr>
              </a:solidFill>
              <a:cs typeface="Calibri" panose="020F0502020204030204"/>
            </a:endParaRPr>
          </a:p>
          <a:p>
            <a:pPr marL="257175" indent="-257175">
              <a:buChar char="•"/>
            </a:pPr>
            <a:r>
              <a:rPr lang="en-US" sz="7200">
                <a:solidFill>
                  <a:schemeClr val="tx1">
                    <a:lumMod val="95000"/>
                    <a:lumOff val="5000"/>
                  </a:schemeClr>
                </a:solidFill>
                <a:cs typeface="Calibri" panose="020F0502020204030204"/>
              </a:rPr>
              <a:t>Tried several techniques to detect various food types. </a:t>
            </a:r>
          </a:p>
          <a:p>
            <a:endParaRPr lang="en-US" sz="7200">
              <a:solidFill>
                <a:schemeClr val="tx1">
                  <a:lumMod val="95000"/>
                  <a:lumOff val="5000"/>
                </a:schemeClr>
              </a:solidFill>
              <a:cs typeface="Calibri" panose="020F0502020204030204"/>
            </a:endParaRPr>
          </a:p>
          <a:p>
            <a:pPr marL="257175" indent="-257175">
              <a:buChar char="•"/>
            </a:pPr>
            <a:r>
              <a:rPr lang="en-US" sz="7200">
                <a:solidFill>
                  <a:schemeClr val="tx1">
                    <a:lumMod val="95000"/>
                    <a:lumOff val="5000"/>
                  </a:schemeClr>
                </a:solidFill>
                <a:cs typeface="Calibri" panose="020F0502020204030204"/>
              </a:rPr>
              <a:t>Using a pre trained model – ResNet 101.</a:t>
            </a:r>
          </a:p>
          <a:p>
            <a:endParaRPr lang="en-US" sz="7200">
              <a:solidFill>
                <a:schemeClr val="tx1">
                  <a:lumMod val="95000"/>
                  <a:lumOff val="5000"/>
                </a:schemeClr>
              </a:solidFill>
              <a:cs typeface="Calibri" panose="020F0502020204030204"/>
            </a:endParaRPr>
          </a:p>
          <a:p>
            <a:pPr marL="257175" indent="-257175">
              <a:buChar char="•"/>
            </a:pPr>
            <a:r>
              <a:rPr lang="en-US" sz="7200">
                <a:solidFill>
                  <a:schemeClr val="tx1">
                    <a:lumMod val="95000"/>
                    <a:lumOff val="5000"/>
                  </a:schemeClr>
                </a:solidFill>
                <a:cs typeface="Calibri" panose="020F0502020204030204"/>
              </a:rPr>
              <a:t>Mask RCNN</a:t>
            </a:r>
          </a:p>
          <a:p>
            <a:pPr marL="257175" indent="-257175">
              <a:buChar char="•"/>
            </a:pPr>
            <a:endParaRPr lang="en-US" sz="7200">
              <a:solidFill>
                <a:schemeClr val="tx1">
                  <a:lumMod val="95000"/>
                  <a:lumOff val="5000"/>
                </a:schemeClr>
              </a:solidFill>
              <a:cs typeface="Calibri" panose="020F0502020204030204"/>
            </a:endParaRPr>
          </a:p>
          <a:p>
            <a:pPr marL="257175" indent="-257175">
              <a:buChar char="•"/>
            </a:pPr>
            <a:endParaRPr lang="en-US" sz="1800">
              <a:solidFill>
                <a:schemeClr val="tx1">
                  <a:lumMod val="95000"/>
                  <a:lumOff val="5000"/>
                </a:schemeClr>
              </a:solidFill>
              <a:cs typeface="Calibri" panose="020F0502020204030204"/>
            </a:endParaRPr>
          </a:p>
          <a:p>
            <a:endParaRPr lang="en-US" sz="1800">
              <a:solidFill>
                <a:srgbClr val="0D0D0D"/>
              </a:solidFill>
              <a:cs typeface="Calibri"/>
            </a:endParaRPr>
          </a:p>
          <a:p>
            <a:pPr marL="257175" indent="-257175">
              <a:buChar char="•"/>
            </a:pPr>
            <a:endParaRPr lang="en-US" sz="1800">
              <a:solidFill>
                <a:srgbClr val="0D0D0D"/>
              </a:solidFill>
              <a:cs typeface="Calibri"/>
            </a:endParaRPr>
          </a:p>
          <a:p>
            <a:pPr marL="257175" indent="-257175">
              <a:buChar char="•"/>
            </a:pPr>
            <a:endParaRPr lang="en-US" sz="1800">
              <a:solidFill>
                <a:srgbClr val="0D0D0D"/>
              </a:solidFill>
              <a:cs typeface="Calibri"/>
            </a:endParaRPr>
          </a:p>
          <a:p>
            <a:pPr marL="257175" indent="-257175">
              <a:buChar char="•"/>
            </a:pPr>
            <a:endParaRPr lang="en-US" sz="1800">
              <a:solidFill>
                <a:srgbClr val="0D0D0D"/>
              </a:solidFill>
              <a:cs typeface="Calibri"/>
            </a:endParaRPr>
          </a:p>
          <a:p>
            <a:pPr>
              <a:spcBef>
                <a:spcPts val="0"/>
              </a:spcBef>
            </a:pPr>
            <a:br>
              <a:rPr lang="en-US" sz="1350"/>
            </a:br>
            <a:endParaRPr lang="en-US" sz="1350">
              <a:solidFill>
                <a:schemeClr val="tx2"/>
              </a:solidFill>
              <a:cs typeface="Calibri" panose="020F0502020204030204"/>
            </a:endParaRPr>
          </a:p>
          <a:p>
            <a:pPr marL="257175" indent="-171450">
              <a:spcBef>
                <a:spcPts val="0"/>
              </a:spcBef>
              <a:buFont typeface="Arial" panose="020B0604020202020204" pitchFamily="34" charset="0"/>
              <a:buChar char="•"/>
            </a:pPr>
            <a:endParaRPr lang="en-US" sz="1350">
              <a:solidFill>
                <a:schemeClr val="tx2"/>
              </a:solidFill>
            </a:endParaRPr>
          </a:p>
        </p:txBody>
      </p:sp>
      <p:pic>
        <p:nvPicPr>
          <p:cNvPr id="26" name="Picture 25">
            <a:extLst>
              <a:ext uri="{FF2B5EF4-FFF2-40B4-BE49-F238E27FC236}">
                <a16:creationId xmlns:a16="http://schemas.microsoft.com/office/drawing/2014/main" id="{974DB9E1-1DE2-4118-BA60-DC27A4C2ABF8}"/>
              </a:ext>
            </a:extLst>
          </p:cNvPr>
          <p:cNvPicPr>
            <a:picLocks noChangeAspect="1"/>
          </p:cNvPicPr>
          <p:nvPr/>
        </p:nvPicPr>
        <p:blipFill>
          <a:blip r:embed="rId2"/>
          <a:stretch>
            <a:fillRect/>
          </a:stretch>
        </p:blipFill>
        <p:spPr>
          <a:xfrm>
            <a:off x="50442" y="4688959"/>
            <a:ext cx="1605235" cy="414710"/>
          </a:xfrm>
          <a:prstGeom prst="rect">
            <a:avLst/>
          </a:prstGeom>
        </p:spPr>
      </p:pic>
      <p:pic>
        <p:nvPicPr>
          <p:cNvPr id="2" name="Picture 4" descr="Graphical user interface, website&#10;&#10;Description automatically generated">
            <a:extLst>
              <a:ext uri="{FF2B5EF4-FFF2-40B4-BE49-F238E27FC236}">
                <a16:creationId xmlns:a16="http://schemas.microsoft.com/office/drawing/2014/main" id="{319D58B0-4980-46D8-9EB1-CB491FD98EC7}"/>
              </a:ext>
            </a:extLst>
          </p:cNvPr>
          <p:cNvPicPr>
            <a:picLocks noChangeAspect="1"/>
          </p:cNvPicPr>
          <p:nvPr/>
        </p:nvPicPr>
        <p:blipFill>
          <a:blip r:embed="rId3"/>
          <a:stretch>
            <a:fillRect/>
          </a:stretch>
        </p:blipFill>
        <p:spPr>
          <a:xfrm>
            <a:off x="6525395" y="541245"/>
            <a:ext cx="1900658" cy="4145056"/>
          </a:xfrm>
          <a:prstGeom prst="rect">
            <a:avLst/>
          </a:prstGeom>
        </p:spPr>
      </p:pic>
      <p:sp>
        <p:nvSpPr>
          <p:cNvPr id="3" name="TextBox 2">
            <a:extLst>
              <a:ext uri="{FF2B5EF4-FFF2-40B4-BE49-F238E27FC236}">
                <a16:creationId xmlns:a16="http://schemas.microsoft.com/office/drawing/2014/main" id="{58A60F9B-4C00-D687-877A-F633DC7F60E8}"/>
              </a:ext>
            </a:extLst>
          </p:cNvPr>
          <p:cNvSpPr txBox="1"/>
          <p:nvPr/>
        </p:nvSpPr>
        <p:spPr>
          <a:xfrm>
            <a:off x="2562521" y="4828065"/>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spTree>
    <p:extLst>
      <p:ext uri="{BB962C8B-B14F-4D97-AF65-F5344CB8AC3E}">
        <p14:creationId xmlns:p14="http://schemas.microsoft.com/office/powerpoint/2010/main" val="1617315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535125" y="537425"/>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Objectives</a:t>
            </a:r>
            <a:endParaRPr sz="2400">
              <a:solidFill>
                <a:srgbClr val="0C343D"/>
              </a:solidFill>
              <a:latin typeface="Times New Roman"/>
              <a:ea typeface="Times New Roman"/>
              <a:cs typeface="Times New Roman"/>
              <a:sym typeface="Times New Roman"/>
            </a:endParaRPr>
          </a:p>
        </p:txBody>
      </p:sp>
      <p:sp>
        <p:nvSpPr>
          <p:cNvPr id="119" name="Google Shape;119;p17"/>
          <p:cNvSpPr txBox="1">
            <a:spLocks noGrp="1"/>
          </p:cNvSpPr>
          <p:nvPr>
            <p:ph type="body" idx="1"/>
          </p:nvPr>
        </p:nvSpPr>
        <p:spPr>
          <a:xfrm>
            <a:off x="442650" y="1278775"/>
            <a:ext cx="8258700" cy="35334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The main objective of implementing this component is to detect and predict food allergy and the allergens caused the allergy by analyzing the food items consumed, tracking prevailing signs and symptoms entered by the user within 12 hours, for three weeks.</a:t>
            </a: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Specific Objectives:</a:t>
            </a: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b="1">
                <a:solidFill>
                  <a:srgbClr val="434343"/>
                </a:solidFill>
                <a:latin typeface="Times New Roman"/>
                <a:ea typeface="Times New Roman"/>
                <a:cs typeface="Times New Roman"/>
                <a:sym typeface="Times New Roman"/>
              </a:rPr>
              <a:t>Elimination of Allergens</a:t>
            </a:r>
            <a:r>
              <a:rPr lang="en" sz="1500">
                <a:solidFill>
                  <a:srgbClr val="434343"/>
                </a:solidFill>
                <a:latin typeface="Times New Roman"/>
                <a:ea typeface="Times New Roman"/>
                <a:cs typeface="Times New Roman"/>
                <a:sym typeface="Times New Roman"/>
              </a:rPr>
              <a:t> - It is likely to be affected if frequently consumed food items are within the 'big eight'; the eight food groups responsible for 90% of food allergy reactions. Once the food item is predicted, it can be eliminated. This elimination of Allergens involves removing a particular food from the user's diet for two weeks. </a:t>
            </a:r>
            <a:endParaRPr sz="1500">
              <a:solidFill>
                <a:srgbClr val="434343"/>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434343"/>
              </a:buClr>
              <a:buSzPts val="1500"/>
              <a:buFont typeface="Times New Roman"/>
              <a:buAutoNum type="arabicPeriod"/>
            </a:pPr>
            <a:r>
              <a:rPr lang="en" sz="1500" b="1">
                <a:solidFill>
                  <a:srgbClr val="434343"/>
                </a:solidFill>
                <a:latin typeface="Times New Roman"/>
                <a:ea typeface="Times New Roman"/>
                <a:cs typeface="Times New Roman"/>
                <a:sym typeface="Times New Roman"/>
              </a:rPr>
              <a:t>Symptom Tracking - </a:t>
            </a:r>
            <a:r>
              <a:rPr lang="en" sz="1500">
                <a:solidFill>
                  <a:srgbClr val="434343"/>
                </a:solidFill>
                <a:latin typeface="Times New Roman"/>
                <a:ea typeface="Times New Roman"/>
                <a:cs typeface="Times New Roman"/>
                <a:sym typeface="Times New Roman"/>
              </a:rPr>
              <a:t>The user can select their prevailing symptoms from a list of medical symptoms provided through the app (medical symptoms will be filtered concerning the food items entered into the system) and record them as part of the prediction. Users can record the details as needed in the symptoms section of check-in for three weeks.</a:t>
            </a:r>
            <a:endParaRPr sz="1500">
              <a:solidFill>
                <a:srgbClr val="434343"/>
              </a:solidFill>
              <a:latin typeface="Times New Roman"/>
              <a:ea typeface="Times New Roman"/>
              <a:cs typeface="Times New Roman"/>
              <a:sym typeface="Times New Roman"/>
            </a:endParaRPr>
          </a:p>
        </p:txBody>
      </p:sp>
      <p:sp>
        <p:nvSpPr>
          <p:cNvPr id="120" name="Google Shape;120;p17"/>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934B22-23DA-4431-AB6B-004AEE9C4CD0}"/>
              </a:ext>
            </a:extLst>
          </p:cNvPr>
          <p:cNvSpPr txBox="1"/>
          <p:nvPr/>
        </p:nvSpPr>
        <p:spPr>
          <a:xfrm>
            <a:off x="-1246488" y="622362"/>
            <a:ext cx="6719920" cy="666270"/>
          </a:xfrm>
          <a:prstGeom prst="rect">
            <a:avLst/>
          </a:prstGeom>
        </p:spPr>
        <p:txBody>
          <a:bodyPr rot="0" spcFirstLastPara="0" vertOverflow="overflow" horzOverflow="overflow" vert="horz" lIns="68580" tIns="34290" rIns="68580" bIns="34290" numCol="1" spcCol="0" rtlCol="0" fromWordArt="0" anchor="b" anchorCtr="0" forceAA="0" compatLnSpc="1">
            <a:prstTxWarp prst="textNoShape">
              <a:avLst/>
            </a:prstTxWarp>
            <a:normAutofit/>
          </a:bodyPr>
          <a:lstStyle/>
          <a:p>
            <a:pPr algn="ctr">
              <a:lnSpc>
                <a:spcPct val="90000"/>
              </a:lnSpc>
              <a:spcBef>
                <a:spcPct val="0"/>
              </a:spcBef>
              <a:spcAft>
                <a:spcPts val="450"/>
              </a:spcAft>
            </a:pPr>
            <a:r>
              <a:rPr lang="en-US" sz="2700" b="1">
                <a:solidFill>
                  <a:srgbClr val="000000"/>
                </a:solidFill>
                <a:latin typeface="Calibri"/>
                <a:ea typeface="+mj-ea"/>
                <a:cs typeface="Calibri"/>
              </a:rPr>
              <a:t>Segmentation</a:t>
            </a:r>
          </a:p>
        </p:txBody>
      </p:sp>
      <p:sp>
        <p:nvSpPr>
          <p:cNvPr id="24" name="TextBox 23">
            <a:extLst>
              <a:ext uri="{FF2B5EF4-FFF2-40B4-BE49-F238E27FC236}">
                <a16:creationId xmlns:a16="http://schemas.microsoft.com/office/drawing/2014/main" id="{D4D1F5BD-F739-48C1-847D-27684306BAD3}"/>
              </a:ext>
            </a:extLst>
          </p:cNvPr>
          <p:cNvSpPr txBox="1"/>
          <p:nvPr/>
        </p:nvSpPr>
        <p:spPr>
          <a:xfrm>
            <a:off x="-1181789" y="1571267"/>
            <a:ext cx="6719920" cy="666270"/>
          </a:xfrm>
          <a:prstGeom prst="rect">
            <a:avLst/>
          </a:prstGeom>
        </p:spPr>
        <p:txBody>
          <a:bodyPr rot="0" spcFirstLastPara="0" vertOverflow="overflow" horzOverflow="overflow" vert="horz" lIns="68580" tIns="34290" rIns="68580" bIns="34290" numCol="1" spcCol="0" rtlCol="0" fromWordArt="0" anchor="b" anchorCtr="0" forceAA="0" compatLnSpc="1">
            <a:prstTxWarp prst="textNoShape">
              <a:avLst/>
            </a:prstTxWarp>
            <a:normAutofit/>
          </a:bodyPr>
          <a:lstStyle/>
          <a:p>
            <a:pPr marL="342900" indent="-342900" algn="ctr">
              <a:lnSpc>
                <a:spcPct val="90000"/>
              </a:lnSpc>
              <a:spcBef>
                <a:spcPct val="0"/>
              </a:spcBef>
              <a:spcAft>
                <a:spcPts val="450"/>
              </a:spcAft>
              <a:buFont typeface="Arial"/>
              <a:buChar char="•"/>
            </a:pPr>
            <a:endParaRPr lang="en-US" sz="2400" b="1">
              <a:solidFill>
                <a:schemeClr val="tx1">
                  <a:lumMod val="65000"/>
                  <a:lumOff val="35000"/>
                </a:schemeClr>
              </a:solidFill>
              <a:latin typeface="+mj-lt"/>
              <a:ea typeface="+mj-ea"/>
              <a:cs typeface="Arial"/>
            </a:endParaRPr>
          </a:p>
        </p:txBody>
      </p:sp>
      <p:sp>
        <p:nvSpPr>
          <p:cNvPr id="4" name="TextBox 3">
            <a:extLst>
              <a:ext uri="{FF2B5EF4-FFF2-40B4-BE49-F238E27FC236}">
                <a16:creationId xmlns:a16="http://schemas.microsoft.com/office/drawing/2014/main" id="{29917787-65F0-4DF6-AD3D-5F6338A544F6}"/>
              </a:ext>
            </a:extLst>
          </p:cNvPr>
          <p:cNvSpPr txBox="1"/>
          <p:nvPr/>
        </p:nvSpPr>
        <p:spPr>
          <a:xfrm>
            <a:off x="1013572" y="1615013"/>
            <a:ext cx="6797488" cy="6232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en-US">
                <a:latin typeface="Calibri"/>
                <a:ea typeface="+mn-lt"/>
                <a:cs typeface="Calibri"/>
              </a:rPr>
              <a:t>Used segmentation method to identify foods that are on the plate respectively.</a:t>
            </a:r>
            <a:endParaRPr lang="en-US">
              <a:latin typeface="Calibri"/>
              <a:cs typeface="Calibri"/>
            </a:endParaRPr>
          </a:p>
        </p:txBody>
      </p:sp>
      <p:sp>
        <p:nvSpPr>
          <p:cNvPr id="25" name="TextBox 24">
            <a:extLst>
              <a:ext uri="{FF2B5EF4-FFF2-40B4-BE49-F238E27FC236}">
                <a16:creationId xmlns:a16="http://schemas.microsoft.com/office/drawing/2014/main" id="{C2FF7089-AEAA-466F-8DC6-E6DB4AFD020C}"/>
              </a:ext>
            </a:extLst>
          </p:cNvPr>
          <p:cNvSpPr txBox="1"/>
          <p:nvPr/>
        </p:nvSpPr>
        <p:spPr>
          <a:xfrm>
            <a:off x="1013573" y="2341470"/>
            <a:ext cx="6150348" cy="6232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panose="020B0604020202020204" pitchFamily="34" charset="0"/>
              <a:buChar char="•"/>
            </a:pPr>
            <a:r>
              <a:rPr lang="en-US">
                <a:latin typeface="Calibri"/>
                <a:cs typeface="Calibri"/>
              </a:rPr>
              <a:t>Trained a model to detect objects with the pixel counts </a:t>
            </a:r>
            <a:endParaRPr lang="en-US" sz="1350"/>
          </a:p>
          <a:p>
            <a:pPr marL="214313" indent="-214313">
              <a:buFont typeface="Arial" panose="020B0604020202020204" pitchFamily="34" charset="0"/>
              <a:buChar char="•"/>
            </a:pPr>
            <a:r>
              <a:rPr lang="en-US">
                <a:latin typeface="Calibri"/>
                <a:cs typeface="Calibri"/>
              </a:rPr>
              <a:t>(Mask RCNN).</a:t>
            </a:r>
            <a:endParaRPr lang="en-US" sz="1350"/>
          </a:p>
        </p:txBody>
      </p:sp>
      <p:sp>
        <p:nvSpPr>
          <p:cNvPr id="26" name="TextBox 25">
            <a:extLst>
              <a:ext uri="{FF2B5EF4-FFF2-40B4-BE49-F238E27FC236}">
                <a16:creationId xmlns:a16="http://schemas.microsoft.com/office/drawing/2014/main" id="{77E51D91-BC70-4096-8CF0-655C2E2A26AA}"/>
              </a:ext>
            </a:extLst>
          </p:cNvPr>
          <p:cNvSpPr txBox="1"/>
          <p:nvPr/>
        </p:nvSpPr>
        <p:spPr>
          <a:xfrm>
            <a:off x="1016198" y="3125706"/>
            <a:ext cx="5301503" cy="6232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Arial"/>
              <a:buChar char="•"/>
            </a:pPr>
            <a:r>
              <a:rPr lang="en-US">
                <a:latin typeface="Calibri"/>
                <a:cs typeface="Calibri"/>
              </a:rPr>
              <a:t>From that it gets the pixel count of that food objects area</a:t>
            </a:r>
            <a:endParaRPr lang="en-US">
              <a:cs typeface="Arial"/>
            </a:endParaRPr>
          </a:p>
        </p:txBody>
      </p:sp>
      <p:graphicFrame>
        <p:nvGraphicFramePr>
          <p:cNvPr id="28" name="Table 27">
            <a:extLst>
              <a:ext uri="{FF2B5EF4-FFF2-40B4-BE49-F238E27FC236}">
                <a16:creationId xmlns:a16="http://schemas.microsoft.com/office/drawing/2014/main" id="{376B5920-4345-4A6B-A2EF-9D7749160C19}"/>
              </a:ext>
            </a:extLst>
          </p:cNvPr>
          <p:cNvGraphicFramePr>
            <a:graphicFrameLocks noGrp="1"/>
          </p:cNvGraphicFramePr>
          <p:nvPr/>
        </p:nvGraphicFramePr>
        <p:xfrm>
          <a:off x="1302684" y="3720003"/>
          <a:ext cx="6536831" cy="764801"/>
        </p:xfrm>
        <a:graphic>
          <a:graphicData uri="http://schemas.openxmlformats.org/drawingml/2006/table">
            <a:tbl>
              <a:tblPr firstRow="1" bandRow="1">
                <a:tableStyleId>{5C22544A-7EE6-4342-B048-85BDC9FD1C3A}</a:tableStyleId>
              </a:tblPr>
              <a:tblGrid>
                <a:gridCol w="6536831">
                  <a:extLst>
                    <a:ext uri="{9D8B030D-6E8A-4147-A177-3AD203B41FA5}">
                      <a16:colId xmlns:a16="http://schemas.microsoft.com/office/drawing/2014/main" val="1686630412"/>
                    </a:ext>
                  </a:extLst>
                </a:gridCol>
              </a:tblGrid>
              <a:tr h="764801">
                <a:tc>
                  <a:txBody>
                    <a:bodyPr/>
                    <a:lstStyle/>
                    <a:p>
                      <a:pPr algn="ctr">
                        <a:spcAft>
                          <a:spcPts val="800"/>
                        </a:spcAft>
                      </a:pPr>
                      <a:r>
                        <a:rPr lang="en-US" sz="1400">
                          <a:solidFill>
                            <a:schemeClr val="tx1"/>
                          </a:solidFill>
                          <a:effectLst/>
                        </a:rPr>
                        <a:t>Calorie Count = Per pixel calorie count * pixel count of food area.</a:t>
                      </a:r>
                      <a:endParaRPr lang="en-US" sz="1400">
                        <a:solidFill>
                          <a:schemeClr val="tx1"/>
                        </a:solidFill>
                        <a:effectLst/>
                        <a:latin typeface="Calibri"/>
                      </a:endParaRPr>
                    </a:p>
                  </a:txBody>
                  <a:tcPr marL="0" marR="0" marT="0" marB="0" anchor="ctr"/>
                </a:tc>
                <a:extLst>
                  <a:ext uri="{0D108BD9-81ED-4DB2-BD59-A6C34878D82A}">
                    <a16:rowId xmlns:a16="http://schemas.microsoft.com/office/drawing/2014/main" val="3244663816"/>
                  </a:ext>
                </a:extLst>
              </a:tr>
            </a:tbl>
          </a:graphicData>
        </a:graphic>
      </p:graphicFrame>
      <p:pic>
        <p:nvPicPr>
          <p:cNvPr id="29" name="Picture 29">
            <a:extLst>
              <a:ext uri="{FF2B5EF4-FFF2-40B4-BE49-F238E27FC236}">
                <a16:creationId xmlns:a16="http://schemas.microsoft.com/office/drawing/2014/main" id="{15D3CA56-EE30-4926-9972-586570DB0B29}"/>
              </a:ext>
            </a:extLst>
          </p:cNvPr>
          <p:cNvPicPr>
            <a:picLocks noChangeAspect="1"/>
          </p:cNvPicPr>
          <p:nvPr/>
        </p:nvPicPr>
        <p:blipFill>
          <a:blip r:embed="rId2"/>
          <a:stretch>
            <a:fillRect/>
          </a:stretch>
        </p:blipFill>
        <p:spPr>
          <a:xfrm>
            <a:off x="6439672" y="2031102"/>
            <a:ext cx="2092067" cy="1489963"/>
          </a:xfrm>
          <a:prstGeom prst="rect">
            <a:avLst/>
          </a:prstGeom>
        </p:spPr>
      </p:pic>
    </p:spTree>
    <p:extLst>
      <p:ext uri="{BB962C8B-B14F-4D97-AF65-F5344CB8AC3E}">
        <p14:creationId xmlns:p14="http://schemas.microsoft.com/office/powerpoint/2010/main" val="3357153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FDE9DB34-B15C-4821-B057-BD9C7BA1A434}"/>
              </a:ext>
            </a:extLst>
          </p:cNvPr>
          <p:cNvPicPr>
            <a:picLocks noGrp="1" noChangeAspect="1"/>
          </p:cNvPicPr>
          <p:nvPr>
            <p:ph idx="1"/>
          </p:nvPr>
        </p:nvPicPr>
        <p:blipFill>
          <a:blip r:embed="rId2"/>
          <a:stretch>
            <a:fillRect/>
          </a:stretch>
        </p:blipFill>
        <p:spPr>
          <a:xfrm>
            <a:off x="441862" y="731991"/>
            <a:ext cx="4444673" cy="2319197"/>
          </a:xfrm>
        </p:spPr>
      </p:pic>
      <p:pic>
        <p:nvPicPr>
          <p:cNvPr id="5" name="Picture 5" descr="Chart, line chart&#10;&#10;Description automatically generated">
            <a:extLst>
              <a:ext uri="{FF2B5EF4-FFF2-40B4-BE49-F238E27FC236}">
                <a16:creationId xmlns:a16="http://schemas.microsoft.com/office/drawing/2014/main" id="{467C9711-18AA-45E5-A9CD-17F48FCACCEE}"/>
              </a:ext>
            </a:extLst>
          </p:cNvPr>
          <p:cNvPicPr>
            <a:picLocks noChangeAspect="1"/>
          </p:cNvPicPr>
          <p:nvPr/>
        </p:nvPicPr>
        <p:blipFill>
          <a:blip r:embed="rId3"/>
          <a:stretch>
            <a:fillRect/>
          </a:stretch>
        </p:blipFill>
        <p:spPr>
          <a:xfrm>
            <a:off x="5417484" y="2283781"/>
            <a:ext cx="3023907" cy="2105541"/>
          </a:xfrm>
          <a:prstGeom prst="rect">
            <a:avLst/>
          </a:prstGeom>
        </p:spPr>
      </p:pic>
      <p:sp>
        <p:nvSpPr>
          <p:cNvPr id="6" name="TextBox 5">
            <a:extLst>
              <a:ext uri="{FF2B5EF4-FFF2-40B4-BE49-F238E27FC236}">
                <a16:creationId xmlns:a16="http://schemas.microsoft.com/office/drawing/2014/main" id="{A7618650-D27A-4250-A0CC-04FE9707B854}"/>
              </a:ext>
            </a:extLst>
          </p:cNvPr>
          <p:cNvSpPr txBox="1"/>
          <p:nvPr/>
        </p:nvSpPr>
        <p:spPr>
          <a:xfrm>
            <a:off x="5020376" y="692629"/>
            <a:ext cx="2057400"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100" b="1"/>
              <a:t>Loss Model</a:t>
            </a:r>
            <a:endParaRPr lang="en-US" sz="2100" b="1">
              <a:cs typeface="Calibri"/>
            </a:endParaRPr>
          </a:p>
        </p:txBody>
      </p:sp>
      <p:sp>
        <p:nvSpPr>
          <p:cNvPr id="7" name="TextBox 6">
            <a:extLst>
              <a:ext uri="{FF2B5EF4-FFF2-40B4-BE49-F238E27FC236}">
                <a16:creationId xmlns:a16="http://schemas.microsoft.com/office/drawing/2014/main" id="{E370EF0E-0AB7-4AE6-ABEC-4DADBBE0CCD6}"/>
              </a:ext>
            </a:extLst>
          </p:cNvPr>
          <p:cNvSpPr txBox="1"/>
          <p:nvPr/>
        </p:nvSpPr>
        <p:spPr>
          <a:xfrm>
            <a:off x="2745932" y="4000815"/>
            <a:ext cx="2744986" cy="715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2100" b="1"/>
              <a:t>Accuracy of the model</a:t>
            </a:r>
            <a:endParaRPr lang="en-US" sz="2100" b="1">
              <a:cs typeface="Calibri"/>
            </a:endParaRPr>
          </a:p>
        </p:txBody>
      </p:sp>
    </p:spTree>
    <p:extLst>
      <p:ext uri="{BB962C8B-B14F-4D97-AF65-F5344CB8AC3E}">
        <p14:creationId xmlns:p14="http://schemas.microsoft.com/office/powerpoint/2010/main" val="2755186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D3FE6D-595F-475B-AC1A-5513502AFC6F}"/>
              </a:ext>
            </a:extLst>
          </p:cNvPr>
          <p:cNvSpPr>
            <a:spLocks noGrp="1"/>
          </p:cNvSpPr>
          <p:nvPr>
            <p:ph type="body" sz="quarter" idx="10"/>
          </p:nvPr>
        </p:nvSpPr>
        <p:spPr/>
        <p:txBody>
          <a:bodyPr vert="horz" lIns="68580" tIns="34290" rIns="68580" bIns="34290" rtlCol="0" anchor="ctr">
            <a:normAutofit fontScale="92500" lnSpcReduction="20000"/>
          </a:bodyPr>
          <a:lstStyle/>
          <a:p>
            <a:r>
              <a:rPr lang="en-US" b="1">
                <a:solidFill>
                  <a:schemeClr val="tx1"/>
                </a:solidFill>
                <a:latin typeface="Calibri"/>
                <a:cs typeface="Calibri"/>
              </a:rPr>
              <a:t>Work Completed</a:t>
            </a:r>
            <a:endParaRPr lang="en-US">
              <a:latin typeface="Calibri"/>
              <a:ea typeface="+mj-lt"/>
              <a:cs typeface="Calibri"/>
            </a:endParaRPr>
          </a:p>
        </p:txBody>
      </p:sp>
      <p:sp>
        <p:nvSpPr>
          <p:cNvPr id="12" name="Content Placeholder 2">
            <a:extLst>
              <a:ext uri="{FF2B5EF4-FFF2-40B4-BE49-F238E27FC236}">
                <a16:creationId xmlns:a16="http://schemas.microsoft.com/office/drawing/2014/main" id="{39C97E1F-FE40-48AD-9E2F-14B7D368A41F}"/>
              </a:ext>
            </a:extLst>
          </p:cNvPr>
          <p:cNvSpPr txBox="1">
            <a:spLocks/>
          </p:cNvSpPr>
          <p:nvPr/>
        </p:nvSpPr>
        <p:spPr>
          <a:xfrm>
            <a:off x="3441669" y="991849"/>
            <a:ext cx="5369795" cy="3381926"/>
          </a:xfrm>
          <a:prstGeom prst="rect">
            <a:avLst/>
          </a:prstGeom>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rgbClr val="000000"/>
                </a:solidFill>
                <a:latin typeface="Calibri"/>
                <a:cs typeface="Calibri"/>
              </a:rPr>
              <a:t>Developed a camera function with limitations.</a:t>
            </a:r>
          </a:p>
          <a:p>
            <a:pPr marL="0" indent="0">
              <a:buNone/>
            </a:pPr>
            <a:endParaRPr lang="en-US" sz="1800">
              <a:solidFill>
                <a:srgbClr val="000000"/>
              </a:solidFill>
              <a:latin typeface="Calibri"/>
              <a:cs typeface="Calibri"/>
            </a:endParaRPr>
          </a:p>
          <a:p>
            <a:r>
              <a:rPr lang="en-US" sz="1800">
                <a:solidFill>
                  <a:srgbClr val="000000"/>
                </a:solidFill>
                <a:latin typeface="Calibri"/>
                <a:cs typeface="Calibri"/>
              </a:rPr>
              <a:t>Train two models for detect objects and for segmentation.</a:t>
            </a:r>
          </a:p>
          <a:p>
            <a:pPr marL="0" indent="0">
              <a:buNone/>
            </a:pPr>
            <a:endParaRPr lang="en-US" sz="1800">
              <a:solidFill>
                <a:srgbClr val="000000"/>
              </a:solidFill>
              <a:latin typeface="Calibri"/>
              <a:cs typeface="Calibri"/>
            </a:endParaRPr>
          </a:p>
          <a:p>
            <a:r>
              <a:rPr lang="en-US" sz="1800">
                <a:solidFill>
                  <a:srgbClr val="000000"/>
                </a:solidFill>
                <a:latin typeface="Calibri"/>
                <a:cs typeface="Calibri"/>
              </a:rPr>
              <a:t>Count total calorie count.</a:t>
            </a:r>
          </a:p>
          <a:p>
            <a:pPr marL="0" indent="0">
              <a:buNone/>
            </a:pPr>
            <a:endParaRPr lang="en-US" sz="1800">
              <a:solidFill>
                <a:srgbClr val="000000"/>
              </a:solidFill>
              <a:latin typeface="Calibri"/>
              <a:cs typeface="Calibri"/>
            </a:endParaRPr>
          </a:p>
          <a:p>
            <a:r>
              <a:rPr lang="en-US" sz="1800">
                <a:solidFill>
                  <a:srgbClr val="000000"/>
                </a:solidFill>
                <a:latin typeface="Calibri"/>
                <a:cs typeface="Calibri"/>
              </a:rPr>
              <a:t>Send notification to the user.</a:t>
            </a:r>
          </a:p>
        </p:txBody>
      </p:sp>
      <p:pic>
        <p:nvPicPr>
          <p:cNvPr id="3" name="Picture 6">
            <a:extLst>
              <a:ext uri="{FF2B5EF4-FFF2-40B4-BE49-F238E27FC236}">
                <a16:creationId xmlns:a16="http://schemas.microsoft.com/office/drawing/2014/main" id="{0DB9A4A2-A9AC-4649-8F34-CA2F37C7CF2D}"/>
              </a:ext>
            </a:extLst>
          </p:cNvPr>
          <p:cNvPicPr>
            <a:picLocks noChangeAspect="1"/>
          </p:cNvPicPr>
          <p:nvPr/>
        </p:nvPicPr>
        <p:blipFill rotWithShape="1">
          <a:blip r:embed="rId2"/>
          <a:srcRect r="11035"/>
          <a:stretch/>
        </p:blipFill>
        <p:spPr>
          <a:xfrm>
            <a:off x="42037" y="832044"/>
            <a:ext cx="3002168" cy="405092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344718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7C1F711-F1E8-4161-8694-2F89B21BD8CD}"/>
              </a:ext>
            </a:extLst>
          </p:cNvPr>
          <p:cNvSpPr txBox="1"/>
          <p:nvPr/>
        </p:nvSpPr>
        <p:spPr>
          <a:xfrm>
            <a:off x="239316" y="158948"/>
            <a:ext cx="2834282" cy="69249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US" sz="4050" b="1">
                <a:latin typeface="Calibri"/>
                <a:cs typeface="Calibri"/>
              </a:rPr>
              <a:t>INTERFACES</a:t>
            </a:r>
          </a:p>
        </p:txBody>
      </p:sp>
      <p:sp>
        <p:nvSpPr>
          <p:cNvPr id="13" name="TextBox 12">
            <a:extLst>
              <a:ext uri="{FF2B5EF4-FFF2-40B4-BE49-F238E27FC236}">
                <a16:creationId xmlns:a16="http://schemas.microsoft.com/office/drawing/2014/main" id="{993D0776-5899-40EE-639C-221829AA6D06}"/>
              </a:ext>
            </a:extLst>
          </p:cNvPr>
          <p:cNvSpPr txBox="1"/>
          <p:nvPr/>
        </p:nvSpPr>
        <p:spPr>
          <a:xfrm>
            <a:off x="2562521" y="4828065"/>
            <a:ext cx="4040841"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IT19212050</a:t>
            </a:r>
            <a:r>
              <a:rPr lang="en-US" sz="1350">
                <a:latin typeface="Merriweather"/>
              </a:rPr>
              <a:t>   |   </a:t>
            </a:r>
            <a:r>
              <a:rPr lang="en-US" sz="1350"/>
              <a:t>Muhassan Faizal</a:t>
            </a:r>
            <a:r>
              <a:rPr lang="en-US" sz="1350">
                <a:latin typeface="Merriweather"/>
              </a:rPr>
              <a:t>  |   2022-241​</a:t>
            </a:r>
            <a:endParaRPr lang="en-US" sz="1350"/>
          </a:p>
        </p:txBody>
      </p:sp>
      <p:pic>
        <p:nvPicPr>
          <p:cNvPr id="14" name="Picture 2">
            <a:extLst>
              <a:ext uri="{FF2B5EF4-FFF2-40B4-BE49-F238E27FC236}">
                <a16:creationId xmlns:a16="http://schemas.microsoft.com/office/drawing/2014/main" id="{C87E3F05-7AB4-5E27-2A71-5C33FF1DF07C}"/>
              </a:ext>
            </a:extLst>
          </p:cNvPr>
          <p:cNvPicPr>
            <a:picLocks noChangeAspect="1"/>
          </p:cNvPicPr>
          <p:nvPr/>
        </p:nvPicPr>
        <p:blipFill>
          <a:blip r:embed="rId2"/>
          <a:stretch>
            <a:fillRect/>
          </a:stretch>
        </p:blipFill>
        <p:spPr>
          <a:xfrm>
            <a:off x="421079" y="1009204"/>
            <a:ext cx="1701122" cy="3310036"/>
          </a:xfrm>
          <a:prstGeom prst="rect">
            <a:avLst/>
          </a:prstGeom>
        </p:spPr>
      </p:pic>
      <p:pic>
        <p:nvPicPr>
          <p:cNvPr id="16" name="Picture 2">
            <a:extLst>
              <a:ext uri="{FF2B5EF4-FFF2-40B4-BE49-F238E27FC236}">
                <a16:creationId xmlns:a16="http://schemas.microsoft.com/office/drawing/2014/main" id="{E396BF25-9089-5B2F-44F6-780E1E81FC7D}"/>
              </a:ext>
            </a:extLst>
          </p:cNvPr>
          <p:cNvPicPr>
            <a:picLocks noChangeAspect="1"/>
          </p:cNvPicPr>
          <p:nvPr/>
        </p:nvPicPr>
        <p:blipFill>
          <a:blip r:embed="rId3"/>
          <a:srcRect/>
          <a:stretch/>
        </p:blipFill>
        <p:spPr>
          <a:xfrm>
            <a:off x="4104698" y="1009204"/>
            <a:ext cx="1701122" cy="3024216"/>
          </a:xfrm>
          <a:prstGeom prst="rect">
            <a:avLst/>
          </a:prstGeom>
        </p:spPr>
      </p:pic>
      <p:pic>
        <p:nvPicPr>
          <p:cNvPr id="17" name="Picture 2">
            <a:extLst>
              <a:ext uri="{FF2B5EF4-FFF2-40B4-BE49-F238E27FC236}">
                <a16:creationId xmlns:a16="http://schemas.microsoft.com/office/drawing/2014/main" id="{E5A19433-0F72-7190-EF48-33287A8C39E9}"/>
              </a:ext>
            </a:extLst>
          </p:cNvPr>
          <p:cNvPicPr>
            <a:picLocks noChangeAspect="1"/>
          </p:cNvPicPr>
          <p:nvPr/>
        </p:nvPicPr>
        <p:blipFill>
          <a:blip r:embed="rId4"/>
          <a:srcRect/>
          <a:stretch/>
        </p:blipFill>
        <p:spPr>
          <a:xfrm>
            <a:off x="2254369" y="1057606"/>
            <a:ext cx="1701121" cy="3213232"/>
          </a:xfrm>
          <a:prstGeom prst="rect">
            <a:avLst/>
          </a:prstGeom>
        </p:spPr>
      </p:pic>
      <p:pic>
        <p:nvPicPr>
          <p:cNvPr id="18" name="Picture 2">
            <a:extLst>
              <a:ext uri="{FF2B5EF4-FFF2-40B4-BE49-F238E27FC236}">
                <a16:creationId xmlns:a16="http://schemas.microsoft.com/office/drawing/2014/main" id="{5A29109C-B20F-DAF9-A5C2-EDB6996D030C}"/>
              </a:ext>
            </a:extLst>
          </p:cNvPr>
          <p:cNvPicPr>
            <a:picLocks noChangeAspect="1"/>
          </p:cNvPicPr>
          <p:nvPr/>
        </p:nvPicPr>
        <p:blipFill>
          <a:blip r:embed="rId5"/>
          <a:srcRect/>
          <a:stretch/>
        </p:blipFill>
        <p:spPr>
          <a:xfrm>
            <a:off x="6070404" y="530296"/>
            <a:ext cx="1701121" cy="2219488"/>
          </a:xfrm>
          <a:prstGeom prst="rect">
            <a:avLst/>
          </a:prstGeom>
        </p:spPr>
      </p:pic>
      <p:pic>
        <p:nvPicPr>
          <p:cNvPr id="19" name="Picture 3">
            <a:extLst>
              <a:ext uri="{FF2B5EF4-FFF2-40B4-BE49-F238E27FC236}">
                <a16:creationId xmlns:a16="http://schemas.microsoft.com/office/drawing/2014/main" id="{D1AA5416-2691-7BF0-EA8C-9BFB95717AE8}"/>
              </a:ext>
            </a:extLst>
          </p:cNvPr>
          <p:cNvPicPr>
            <a:picLocks noChangeAspect="1"/>
          </p:cNvPicPr>
          <p:nvPr/>
        </p:nvPicPr>
        <p:blipFill>
          <a:blip r:embed="rId6"/>
          <a:srcRect/>
          <a:stretch/>
        </p:blipFill>
        <p:spPr>
          <a:xfrm>
            <a:off x="6104235" y="2914072"/>
            <a:ext cx="1667290" cy="1913993"/>
          </a:xfrm>
          <a:prstGeom prst="rect">
            <a:avLst/>
          </a:prstGeom>
        </p:spPr>
      </p:pic>
    </p:spTree>
    <p:extLst>
      <p:ext uri="{BB962C8B-B14F-4D97-AF65-F5344CB8AC3E}">
        <p14:creationId xmlns:p14="http://schemas.microsoft.com/office/powerpoint/2010/main" val="1806142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txBox="1">
            <a:spLocks noGrp="1"/>
          </p:cNvSpPr>
          <p:nvPr>
            <p:ph type="title"/>
          </p:nvPr>
        </p:nvSpPr>
        <p:spPr>
          <a:xfrm>
            <a:off x="1026450" y="644775"/>
            <a:ext cx="4471200" cy="51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0C343D"/>
                </a:solidFill>
                <a:latin typeface="Times New Roman"/>
                <a:ea typeface="Times New Roman"/>
                <a:cs typeface="Times New Roman"/>
                <a:sym typeface="Times New Roman"/>
              </a:rPr>
              <a:t>Chirathma V G B | IT19218090</a:t>
            </a:r>
            <a:endParaRPr sz="2500">
              <a:solidFill>
                <a:srgbClr val="0C343D"/>
              </a:solidFill>
              <a:latin typeface="Times New Roman"/>
              <a:ea typeface="Times New Roman"/>
              <a:cs typeface="Times New Roman"/>
              <a:sym typeface="Times New Roman"/>
            </a:endParaRPr>
          </a:p>
          <a:p>
            <a:pPr marL="0" lvl="0" indent="0" algn="l" rtl="0">
              <a:spcBef>
                <a:spcPts val="0"/>
              </a:spcBef>
              <a:spcAft>
                <a:spcPts val="0"/>
              </a:spcAft>
              <a:buNone/>
            </a:pPr>
            <a:endParaRPr sz="2500">
              <a:solidFill>
                <a:srgbClr val="0C343D"/>
              </a:solidFill>
              <a:latin typeface="Times New Roman"/>
              <a:ea typeface="Times New Roman"/>
              <a:cs typeface="Times New Roman"/>
              <a:sym typeface="Times New Roman"/>
            </a:endParaRPr>
          </a:p>
          <a:p>
            <a:pPr marL="0" lvl="0" indent="0" algn="l" rtl="0">
              <a:spcBef>
                <a:spcPts val="0"/>
              </a:spcBef>
              <a:spcAft>
                <a:spcPts val="0"/>
              </a:spcAft>
              <a:buNone/>
            </a:pPr>
            <a:endParaRPr sz="2500">
              <a:solidFill>
                <a:srgbClr val="0C343D"/>
              </a:solidFill>
              <a:latin typeface="Times New Roman"/>
              <a:ea typeface="Times New Roman"/>
              <a:cs typeface="Times New Roman"/>
              <a:sym typeface="Times New Roman"/>
            </a:endParaRPr>
          </a:p>
        </p:txBody>
      </p:sp>
      <p:sp>
        <p:nvSpPr>
          <p:cNvPr id="395" name="Google Shape;395;p51"/>
          <p:cNvSpPr txBox="1">
            <a:spLocks noGrp="1"/>
          </p:cNvSpPr>
          <p:nvPr>
            <p:ph type="title" idx="4294967295"/>
          </p:nvPr>
        </p:nvSpPr>
        <p:spPr>
          <a:xfrm>
            <a:off x="0" y="2193925"/>
            <a:ext cx="3241675" cy="377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a:solidFill>
                  <a:srgbClr val="666666"/>
                </a:solidFill>
                <a:latin typeface="Times New Roman"/>
                <a:ea typeface="Times New Roman"/>
                <a:cs typeface="Times New Roman"/>
                <a:sym typeface="Times New Roman"/>
              </a:rPr>
              <a:t>Individual Component: </a:t>
            </a:r>
            <a:endParaRPr b="0">
              <a:solidFill>
                <a:srgbClr val="666666"/>
              </a:solidFill>
              <a:latin typeface="Times New Roman"/>
              <a:ea typeface="Times New Roman"/>
              <a:cs typeface="Times New Roman"/>
              <a:sym typeface="Times New Roman"/>
            </a:endParaRPr>
          </a:p>
        </p:txBody>
      </p:sp>
      <p:sp>
        <p:nvSpPr>
          <p:cNvPr id="396" name="Google Shape;396;p51"/>
          <p:cNvSpPr txBox="1">
            <a:spLocks noGrp="1"/>
          </p:cNvSpPr>
          <p:nvPr>
            <p:ph type="title" idx="4294967295"/>
          </p:nvPr>
        </p:nvSpPr>
        <p:spPr>
          <a:xfrm>
            <a:off x="0" y="2765425"/>
            <a:ext cx="6870700" cy="1403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a:solidFill>
                  <a:srgbClr val="0C343D"/>
                </a:solidFill>
                <a:latin typeface="Times New Roman"/>
                <a:ea typeface="Times New Roman"/>
                <a:cs typeface="Times New Roman"/>
                <a:sym typeface="Times New Roman"/>
              </a:rPr>
              <a:t>Predicting the time it takes to become obese and the risk of developing non-communicable diseases based on the user's daily meal plan</a:t>
            </a:r>
            <a:endParaRPr sz="2400" b="0">
              <a:solidFill>
                <a:srgbClr val="0C343D"/>
              </a:solidFill>
              <a:latin typeface="Times New Roman"/>
              <a:ea typeface="Times New Roman"/>
              <a:cs typeface="Times New Roman"/>
              <a:sym typeface="Times New Roman"/>
            </a:endParaRPr>
          </a:p>
        </p:txBody>
      </p:sp>
      <p:pic>
        <p:nvPicPr>
          <p:cNvPr id="397" name="Google Shape;397;p51"/>
          <p:cNvPicPr preferRelativeResize="0"/>
          <p:nvPr/>
        </p:nvPicPr>
        <p:blipFill>
          <a:blip r:embed="rId3">
            <a:alphaModFix/>
          </a:blip>
          <a:stretch>
            <a:fillRect/>
          </a:stretch>
        </p:blipFill>
        <p:spPr>
          <a:xfrm>
            <a:off x="7053950" y="607050"/>
            <a:ext cx="1884501" cy="2103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14D8-FF6A-50A3-EB79-EF9928C1F678}"/>
              </a:ext>
            </a:extLst>
          </p:cNvPr>
          <p:cNvSpPr>
            <a:spLocks noGrp="1"/>
          </p:cNvSpPr>
          <p:nvPr>
            <p:ph type="title"/>
          </p:nvPr>
        </p:nvSpPr>
        <p:spPr>
          <a:xfrm>
            <a:off x="565144" y="775725"/>
            <a:ext cx="7688700" cy="535200"/>
          </a:xfrm>
        </p:spPr>
        <p:txBody>
          <a:bodyPr>
            <a:normAutofit fontScale="90000"/>
          </a:bodyPr>
          <a:lstStyle/>
          <a:p>
            <a:r>
              <a:rPr lang="en-US"/>
              <a:t>Overall Component </a:t>
            </a:r>
          </a:p>
        </p:txBody>
      </p:sp>
      <p:sp>
        <p:nvSpPr>
          <p:cNvPr id="3" name="Text Placeholder 2">
            <a:extLst>
              <a:ext uri="{FF2B5EF4-FFF2-40B4-BE49-F238E27FC236}">
                <a16:creationId xmlns:a16="http://schemas.microsoft.com/office/drawing/2014/main" id="{438BF665-927C-929D-4332-0FDDC555D391}"/>
              </a:ext>
            </a:extLst>
          </p:cNvPr>
          <p:cNvSpPr>
            <a:spLocks noGrp="1"/>
          </p:cNvSpPr>
          <p:nvPr>
            <p:ph type="body" idx="1"/>
          </p:nvPr>
        </p:nvSpPr>
        <p:spPr>
          <a:xfrm>
            <a:off x="39448" y="1576712"/>
            <a:ext cx="7688700" cy="2913282"/>
          </a:xfrm>
        </p:spPr>
        <p:txBody>
          <a:bodyPr>
            <a:normAutofit lnSpcReduction="10000"/>
          </a:bodyPr>
          <a:lstStyle/>
          <a:p>
            <a:r>
              <a:rPr lang="en-US" sz="1600">
                <a:ea typeface="+mn-lt"/>
                <a:cs typeface="+mn-lt"/>
              </a:rPr>
              <a:t>This research aim is Predicting the time it takes to become obese and the risk of developing non-communicable diseases based on the user's daily meal plan. This app is very useful for the user. </a:t>
            </a:r>
          </a:p>
          <a:p>
            <a:endParaRPr lang="en-US" sz="1500"/>
          </a:p>
          <a:p>
            <a:pPr marL="146050" indent="0">
              <a:buNone/>
            </a:pPr>
            <a:r>
              <a:rPr lang="en-US" sz="1500">
                <a:ea typeface="+mn-lt"/>
                <a:cs typeface="+mn-lt"/>
              </a:rPr>
              <a:t>The system takes user's details at the beginning(Age, Gender, Height, Weight, Job) . After that user can enter foods names he ate during the day. And also, if the user did some exercises or did some day-to-day activities, he must enter those activities also. The user must enter his meals and details about activities into the system for exactly one month. After a month the system does some process using formulas and technologies and shows the time it takes to become obese and predict the risk for contracting non-communicable diseases as a percentage according to the user's meal plan. furthermore, to prevent that obesity and diseases the system recommends healthy tips. </a:t>
            </a:r>
            <a:endParaRPr lang="en-US" sz="1500"/>
          </a:p>
        </p:txBody>
      </p:sp>
    </p:spTree>
    <p:extLst>
      <p:ext uri="{BB962C8B-B14F-4D97-AF65-F5344CB8AC3E}">
        <p14:creationId xmlns:p14="http://schemas.microsoft.com/office/powerpoint/2010/main" val="2048973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grpSp>
        <p:nvGrpSpPr>
          <p:cNvPr id="409" name="Group 408">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410" name="Straight Connector 409">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2"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3"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4" name="Isosceles Triangle 413">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5"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6"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7"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8" name="Isosceles Triangle 417">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9" name="Isosceles Triangle 418">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21" name="Rectangle 420">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Google Shape;402;p52"/>
          <p:cNvSpPr txBox="1">
            <a:spLocks noGrp="1"/>
          </p:cNvSpPr>
          <p:nvPr>
            <p:ph type="title"/>
          </p:nvPr>
        </p:nvSpPr>
        <p:spPr>
          <a:xfrm>
            <a:off x="489360" y="1036864"/>
            <a:ext cx="2660686" cy="3069771"/>
          </a:xfrm>
          <a:prstGeom prst="rect">
            <a:avLst/>
          </a:prstGeom>
        </p:spPr>
        <p:txBody>
          <a:bodyPr spcFirstLastPara="1" vert="horz" lIns="91440" tIns="45720" rIns="91440" bIns="45720" rtlCol="0" anchor="ctr" anchorCtr="0">
            <a:normAutofit/>
          </a:bodyPr>
          <a:lstStyle/>
          <a:p>
            <a:pPr defTabSz="457200">
              <a:spcBef>
                <a:spcPct val="0"/>
              </a:spcBef>
            </a:pPr>
            <a:r>
              <a:rPr lang="en-US" sz="3300"/>
              <a:t>Main Objectives</a:t>
            </a:r>
          </a:p>
        </p:txBody>
      </p:sp>
      <p:grpSp>
        <p:nvGrpSpPr>
          <p:cNvPr id="423" name="Group 422">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6350"/>
            <a:ext cx="3575050" cy="5149850"/>
            <a:chOff x="7425267" y="-8467"/>
            <a:chExt cx="4766733" cy="6866467"/>
          </a:xfrm>
        </p:grpSpPr>
        <p:cxnSp>
          <p:nvCxnSpPr>
            <p:cNvPr id="424" name="Straight Connector 423">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425" name="Straight Connector 424">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426"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7"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8" name="Isosceles Triangle 427">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9"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0"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1"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2" name="Isosceles Triangle 431">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4" name="Rectangle 433">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5" name="Google Shape;403;p52">
            <a:extLst>
              <a:ext uri="{FF2B5EF4-FFF2-40B4-BE49-F238E27FC236}">
                <a16:creationId xmlns:a16="http://schemas.microsoft.com/office/drawing/2014/main" id="{39CCF55B-D5E8-906A-3C52-EBE6FE775AD6}"/>
              </a:ext>
            </a:extLst>
          </p:cNvPr>
          <p:cNvGraphicFramePr/>
          <p:nvPr>
            <p:extLst>
              <p:ext uri="{D42A27DB-BD31-4B8C-83A1-F6EECF244321}">
                <p14:modId xmlns:p14="http://schemas.microsoft.com/office/powerpoint/2010/main" val="2231234423"/>
              </p:ext>
            </p:extLst>
          </p:nvPr>
        </p:nvGraphicFramePr>
        <p:xfrm>
          <a:off x="3687414" y="708422"/>
          <a:ext cx="4971603" cy="373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3"/>
          <p:cNvSpPr txBox="1">
            <a:spLocks noGrp="1"/>
          </p:cNvSpPr>
          <p:nvPr>
            <p:ph type="title"/>
          </p:nvPr>
        </p:nvSpPr>
        <p:spPr>
          <a:xfrm>
            <a:off x="499050" y="830056"/>
            <a:ext cx="7688700" cy="535200"/>
          </a:xfrm>
          <a:prstGeom prst="rect">
            <a:avLst/>
          </a:prstGeom>
        </p:spPr>
        <p:txBody>
          <a:bodyPr spcFirstLastPara="1" wrap="square" lIns="91425" tIns="91425" rIns="91425" bIns="91425" anchor="t" anchorCtr="0">
            <a:noAutofit/>
          </a:bodyPr>
          <a:lstStyle/>
          <a:p>
            <a:r>
              <a:rPr lang="en" sz="2400">
                <a:solidFill>
                  <a:srgbClr val="90C226"/>
                </a:solidFill>
                <a:latin typeface="Arial"/>
                <a:ea typeface="+mj-lt"/>
                <a:cs typeface="Arial"/>
                <a:sym typeface="Arial"/>
              </a:rPr>
              <a:t>Absorb for Ninety Percent of the project</a:t>
            </a:r>
            <a:endParaRPr lang="en-US" sz="2400">
              <a:solidFill>
                <a:srgbClr val="90C226"/>
              </a:solidFill>
            </a:endParaRPr>
          </a:p>
        </p:txBody>
      </p:sp>
      <p:graphicFrame>
        <p:nvGraphicFramePr>
          <p:cNvPr id="411" name="Google Shape;409;p53">
            <a:extLst>
              <a:ext uri="{FF2B5EF4-FFF2-40B4-BE49-F238E27FC236}">
                <a16:creationId xmlns:a16="http://schemas.microsoft.com/office/drawing/2014/main" id="{BFE6960F-D12F-2F2B-1A19-612776E99AF1}"/>
              </a:ext>
            </a:extLst>
          </p:cNvPr>
          <p:cNvGraphicFramePr/>
          <p:nvPr>
            <p:extLst>
              <p:ext uri="{D42A27DB-BD31-4B8C-83A1-F6EECF244321}">
                <p14:modId xmlns:p14="http://schemas.microsoft.com/office/powerpoint/2010/main" val="2834330392"/>
              </p:ext>
            </p:extLst>
          </p:nvPr>
        </p:nvGraphicFramePr>
        <p:xfrm>
          <a:off x="165681" y="1802715"/>
          <a:ext cx="8549863" cy="2261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 name="Straight Connector 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A5A8676-B102-6860-387A-3A24B6865DD5}"/>
              </a:ext>
            </a:extLst>
          </p:cNvPr>
          <p:cNvSpPr>
            <a:spLocks noGrp="1"/>
          </p:cNvSpPr>
          <p:nvPr>
            <p:ph type="title"/>
          </p:nvPr>
        </p:nvSpPr>
        <p:spPr>
          <a:xfrm>
            <a:off x="507559" y="457200"/>
            <a:ext cx="2796807" cy="990600"/>
          </a:xfrm>
        </p:spPr>
        <p:txBody>
          <a:bodyPr vert="horz" lIns="91440" tIns="45720" rIns="91440" bIns="45720" rtlCol="0" anchor="ctr">
            <a:normAutofit/>
          </a:bodyPr>
          <a:lstStyle/>
          <a:p>
            <a:pPr defTabSz="457200">
              <a:spcBef>
                <a:spcPct val="0"/>
              </a:spcBef>
            </a:pPr>
            <a:r>
              <a:rPr lang="en-US" sz="3300"/>
              <a:t>Research gap </a:t>
            </a:r>
          </a:p>
        </p:txBody>
      </p:sp>
      <p:sp>
        <p:nvSpPr>
          <p:cNvPr id="3" name="Text Placeholder 2">
            <a:extLst>
              <a:ext uri="{FF2B5EF4-FFF2-40B4-BE49-F238E27FC236}">
                <a16:creationId xmlns:a16="http://schemas.microsoft.com/office/drawing/2014/main" id="{D3793B06-6212-F519-6ED3-9E83F52FE65C}"/>
              </a:ext>
            </a:extLst>
          </p:cNvPr>
          <p:cNvSpPr>
            <a:spLocks noGrp="1"/>
          </p:cNvSpPr>
          <p:nvPr>
            <p:ph type="body" idx="1"/>
          </p:nvPr>
        </p:nvSpPr>
        <p:spPr>
          <a:xfrm>
            <a:off x="513875" y="1620441"/>
            <a:ext cx="2790687" cy="2670550"/>
          </a:xfrm>
        </p:spPr>
        <p:txBody>
          <a:bodyPr vert="horz" lIns="91440" tIns="45720" rIns="91440" bIns="45720" rtlCol="0">
            <a:normAutofit/>
          </a:bodyPr>
          <a:lstStyle/>
          <a:p>
            <a:pPr marL="146050" indent="0" defTabSz="457200">
              <a:spcBef>
                <a:spcPts val="1000"/>
              </a:spcBef>
              <a:buSzPct val="80000"/>
              <a:buNone/>
            </a:pPr>
            <a:r>
              <a:rPr lang="en-US"/>
              <a:t>Below mentioned three mobile applications that same as my component </a:t>
            </a:r>
          </a:p>
          <a:p>
            <a:pPr defTabSz="457200">
              <a:spcBef>
                <a:spcPts val="1000"/>
              </a:spcBef>
              <a:buSzPct val="80000"/>
              <a:buFont typeface="Wingdings 3" charset="2"/>
              <a:buChar char=""/>
            </a:pPr>
            <a:r>
              <a:rPr lang="en-US" err="1"/>
              <a:t>MyNetDiary</a:t>
            </a:r>
            <a:r>
              <a:rPr lang="en-US"/>
              <a:t> </a:t>
            </a:r>
          </a:p>
          <a:p>
            <a:pPr defTabSz="457200">
              <a:spcBef>
                <a:spcPts val="1000"/>
              </a:spcBef>
              <a:buSzPct val="80000"/>
              <a:buFont typeface="Wingdings 3" charset="2"/>
              <a:buChar char=""/>
            </a:pPr>
            <a:r>
              <a:rPr lang="en-US" err="1"/>
              <a:t>Noom</a:t>
            </a:r>
            <a:r>
              <a:rPr lang="en-US"/>
              <a:t> </a:t>
            </a:r>
          </a:p>
          <a:p>
            <a:pPr defTabSz="457200">
              <a:spcBef>
                <a:spcPts val="1000"/>
              </a:spcBef>
              <a:buSzPct val="80000"/>
              <a:buFont typeface="Wingdings 3" charset="2"/>
              <a:buChar char=""/>
            </a:pPr>
            <a:r>
              <a:rPr lang="en-US"/>
              <a:t>MyFitnessPal </a:t>
            </a:r>
          </a:p>
          <a:p>
            <a:pPr defTabSz="457200">
              <a:spcBef>
                <a:spcPts val="1000"/>
              </a:spcBef>
              <a:buSzPct val="80000"/>
              <a:buFont typeface="Wingdings 3" charset="2"/>
              <a:buChar char=""/>
            </a:pPr>
            <a:endParaRPr lang="en-US"/>
          </a:p>
          <a:p>
            <a:pPr marL="146050" indent="0" defTabSz="457200">
              <a:spcBef>
                <a:spcPts val="1000"/>
              </a:spcBef>
              <a:buSzPct val="80000"/>
              <a:buFont typeface="Wingdings 3" charset="2"/>
              <a:buChar char=""/>
            </a:pPr>
            <a:endParaRPr lang="en-US"/>
          </a:p>
          <a:p>
            <a:pPr defTabSz="457200">
              <a:spcBef>
                <a:spcPts val="1000"/>
              </a:spcBef>
              <a:buSzPct val="80000"/>
              <a:buFont typeface="Wingdings 3" charset="2"/>
              <a:buChar char=""/>
            </a:pPr>
            <a:endParaRPr lang="en-US"/>
          </a:p>
          <a:p>
            <a:pPr marL="146050" indent="0" defTabSz="457200">
              <a:spcBef>
                <a:spcPts val="1000"/>
              </a:spcBef>
              <a:buSzPct val="80000"/>
              <a:buFont typeface="Wingdings 3" charset="2"/>
              <a:buChar char=""/>
            </a:pPr>
            <a:endParaRPr lang="en-US"/>
          </a:p>
        </p:txBody>
      </p:sp>
      <p:pic>
        <p:nvPicPr>
          <p:cNvPr id="4" name="Picture 4" descr="Table&#10;&#10;Description automatically generated">
            <a:extLst>
              <a:ext uri="{FF2B5EF4-FFF2-40B4-BE49-F238E27FC236}">
                <a16:creationId xmlns:a16="http://schemas.microsoft.com/office/drawing/2014/main" id="{50104D18-1D9C-7D54-2A89-A95E060ED148}"/>
              </a:ext>
            </a:extLst>
          </p:cNvPr>
          <p:cNvPicPr>
            <a:picLocks noChangeAspect="1"/>
          </p:cNvPicPr>
          <p:nvPr/>
        </p:nvPicPr>
        <p:blipFill>
          <a:blip r:embed="rId2"/>
          <a:stretch>
            <a:fillRect/>
          </a:stretch>
        </p:blipFill>
        <p:spPr>
          <a:xfrm>
            <a:off x="3185205" y="1282206"/>
            <a:ext cx="4602887" cy="3241913"/>
          </a:xfrm>
          <a:prstGeom prst="rect">
            <a:avLst/>
          </a:prstGeom>
        </p:spPr>
      </p:pic>
    </p:spTree>
    <p:extLst>
      <p:ext uri="{BB962C8B-B14F-4D97-AF65-F5344CB8AC3E}">
        <p14:creationId xmlns:p14="http://schemas.microsoft.com/office/powerpoint/2010/main" val="1558931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9"/>
        <p:cNvGrpSpPr/>
        <p:nvPr/>
      </p:nvGrpSpPr>
      <p:grpSpPr>
        <a:xfrm>
          <a:off x="0" y="0"/>
          <a:ext cx="0" cy="0"/>
          <a:chOff x="0" y="0"/>
          <a:chExt cx="0" cy="0"/>
        </a:xfrm>
      </p:grpSpPr>
      <p:grpSp>
        <p:nvGrpSpPr>
          <p:cNvPr id="428" name="Group 427">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429" name="Straight Connector 428">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1"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2"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3" name="Isosceles Triangle 432">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4"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5"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6"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7" name="Isosceles Triangle 436">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8" name="Isosceles Triangle 437">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20" name="Google Shape;420;p55"/>
          <p:cNvSpPr txBox="1">
            <a:spLocks noGrp="1"/>
          </p:cNvSpPr>
          <p:nvPr>
            <p:ph type="title"/>
          </p:nvPr>
        </p:nvSpPr>
        <p:spPr>
          <a:xfrm>
            <a:off x="506298" y="457200"/>
            <a:ext cx="2197889" cy="990600"/>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2500"/>
              <a:t>Technologies </a:t>
            </a:r>
          </a:p>
        </p:txBody>
      </p:sp>
      <p:sp>
        <p:nvSpPr>
          <p:cNvPr id="421" name="Google Shape;421;p55"/>
          <p:cNvSpPr txBox="1">
            <a:spLocks noGrp="1"/>
          </p:cNvSpPr>
          <p:nvPr>
            <p:ph type="body" idx="1"/>
          </p:nvPr>
        </p:nvSpPr>
        <p:spPr>
          <a:xfrm>
            <a:off x="503520" y="1620441"/>
            <a:ext cx="2197888" cy="2910580"/>
          </a:xfrm>
          <a:prstGeom prst="rect">
            <a:avLst/>
          </a:prstGeom>
        </p:spPr>
        <p:txBody>
          <a:bodyPr spcFirstLastPara="1" vert="horz" lIns="91440" tIns="45720" rIns="91440" bIns="45720" rtlCol="0" anchorCtr="0">
            <a:normAutofit/>
          </a:bodyPr>
          <a:lstStyle/>
          <a:p>
            <a:pPr defTabSz="457200">
              <a:spcBef>
                <a:spcPts val="1000"/>
              </a:spcBef>
              <a:buSzPct val="80000"/>
              <a:buFont typeface="Wingdings 3" charset="2"/>
              <a:buChar char=""/>
            </a:pPr>
            <a:r>
              <a:rPr lang="en-US"/>
              <a:t>Deep Learning </a:t>
            </a:r>
          </a:p>
          <a:p>
            <a:pPr defTabSz="457200">
              <a:spcBef>
                <a:spcPts val="1000"/>
              </a:spcBef>
              <a:buSzPct val="80000"/>
              <a:buFont typeface="Wingdings 3" charset="2"/>
              <a:buChar char=""/>
            </a:pPr>
            <a:r>
              <a:rPr lang="en-US"/>
              <a:t>TensorFlow </a:t>
            </a:r>
          </a:p>
          <a:p>
            <a:pPr defTabSz="457200">
              <a:spcBef>
                <a:spcPts val="1000"/>
              </a:spcBef>
              <a:buSzPct val="80000"/>
              <a:buFont typeface="Wingdings 3" charset="2"/>
              <a:buChar char=""/>
            </a:pPr>
            <a:r>
              <a:rPr lang="en-US"/>
              <a:t>Scikit learn </a:t>
            </a:r>
          </a:p>
          <a:p>
            <a:pPr defTabSz="457200">
              <a:spcBef>
                <a:spcPts val="1000"/>
              </a:spcBef>
              <a:buSzPct val="80000"/>
              <a:buFont typeface="Wingdings 3" charset="2"/>
              <a:buChar char=""/>
            </a:pPr>
            <a:r>
              <a:rPr lang="en-US"/>
              <a:t>Flask</a:t>
            </a:r>
          </a:p>
          <a:p>
            <a:pPr defTabSz="457200">
              <a:spcBef>
                <a:spcPts val="1000"/>
              </a:spcBef>
              <a:buSzPct val="80000"/>
              <a:buFont typeface="Wingdings 3" charset="2"/>
              <a:buChar char=""/>
            </a:pPr>
            <a:r>
              <a:rPr lang="en-US"/>
              <a:t>Python</a:t>
            </a:r>
            <a:r>
              <a:rPr lang="en-US">
                <a:ea typeface="+mn-lt"/>
                <a:cs typeface="+mn-lt"/>
              </a:rPr>
              <a:t> </a:t>
            </a:r>
            <a:endParaRPr lang="en-US"/>
          </a:p>
          <a:p>
            <a:pPr defTabSz="457200">
              <a:spcBef>
                <a:spcPts val="1000"/>
              </a:spcBef>
              <a:buSzPct val="80000"/>
              <a:buFont typeface="Wingdings 3" charset="2"/>
              <a:buChar char=""/>
            </a:pPr>
            <a:r>
              <a:rPr lang="en-US">
                <a:ea typeface="+mn-lt"/>
                <a:cs typeface="+mn-lt"/>
              </a:rPr>
              <a:t>React Native </a:t>
            </a:r>
            <a:endParaRPr lang="en-US"/>
          </a:p>
          <a:p>
            <a:pPr>
              <a:spcBef>
                <a:spcPts val="1000"/>
              </a:spcBef>
              <a:buSzPct val="80000"/>
              <a:buChar char=""/>
            </a:pPr>
            <a:endParaRPr lang="en-US">
              <a:ea typeface="+mn-lt"/>
              <a:cs typeface="+mn-lt"/>
            </a:endParaRPr>
          </a:p>
          <a:p>
            <a:pPr>
              <a:spcBef>
                <a:spcPts val="1000"/>
              </a:spcBef>
              <a:buSzPct val="80000"/>
              <a:buChar char=""/>
            </a:pPr>
            <a:endParaRPr lang="en-US">
              <a:ea typeface="+mn-lt"/>
              <a:cs typeface="+mn-lt"/>
            </a:endParaRPr>
          </a:p>
          <a:p>
            <a:pPr>
              <a:spcBef>
                <a:spcPts val="1000"/>
              </a:spcBef>
              <a:buSzPct val="80000"/>
              <a:buChar char=""/>
            </a:pPr>
            <a:endParaRPr lang="en-US"/>
          </a:p>
          <a:p>
            <a:pPr marL="146050" indent="0">
              <a:buSzPts val="1500"/>
              <a:buNone/>
            </a:pPr>
            <a:endParaRPr lang="en-US"/>
          </a:p>
          <a:p>
            <a:pPr>
              <a:buSzPts val="1500"/>
            </a:pPr>
            <a:endParaRPr lang="en-US"/>
          </a:p>
        </p:txBody>
      </p:sp>
      <p:pic>
        <p:nvPicPr>
          <p:cNvPr id="423" name="Google Shape;423;p55"/>
          <p:cNvPicPr preferRelativeResize="0"/>
          <p:nvPr/>
        </p:nvPicPr>
        <p:blipFill>
          <a:blip r:embed="rId3"/>
          <a:stretch>
            <a:fillRect/>
          </a:stretch>
        </p:blipFill>
        <p:spPr>
          <a:xfrm>
            <a:off x="4678458" y="614350"/>
            <a:ext cx="2160982" cy="1129290"/>
          </a:xfrm>
          <a:prstGeom prst="rect">
            <a:avLst/>
          </a:prstGeom>
          <a:noFill/>
        </p:spPr>
      </p:pic>
      <p:pic>
        <p:nvPicPr>
          <p:cNvPr id="422" name="Google Shape;422;p55"/>
          <p:cNvPicPr preferRelativeResize="0"/>
          <p:nvPr/>
        </p:nvPicPr>
        <p:blipFill>
          <a:blip r:embed="rId4"/>
          <a:stretch>
            <a:fillRect/>
          </a:stretch>
        </p:blipFill>
        <p:spPr>
          <a:xfrm>
            <a:off x="5511032" y="3628319"/>
            <a:ext cx="973160" cy="902701"/>
          </a:xfrm>
          <a:prstGeom prst="rect">
            <a:avLst/>
          </a:prstGeom>
          <a:noFill/>
        </p:spPr>
      </p:pic>
      <p:pic>
        <p:nvPicPr>
          <p:cNvPr id="2" name="Picture 2" descr="Icon&#10;&#10;Description automatically generated">
            <a:extLst>
              <a:ext uri="{FF2B5EF4-FFF2-40B4-BE49-F238E27FC236}">
                <a16:creationId xmlns:a16="http://schemas.microsoft.com/office/drawing/2014/main" id="{4F431540-6ED5-18F6-D0BC-6353B5CDFE5C}"/>
              </a:ext>
            </a:extLst>
          </p:cNvPr>
          <p:cNvPicPr>
            <a:picLocks noChangeAspect="1"/>
          </p:cNvPicPr>
          <p:nvPr/>
        </p:nvPicPr>
        <p:blipFill>
          <a:blip r:embed="rId5"/>
          <a:stretch>
            <a:fillRect/>
          </a:stretch>
        </p:blipFill>
        <p:spPr>
          <a:xfrm>
            <a:off x="2777471" y="2824629"/>
            <a:ext cx="1167653" cy="767043"/>
          </a:xfrm>
          <a:prstGeom prst="rect">
            <a:avLst/>
          </a:prstGeom>
        </p:spPr>
      </p:pic>
      <p:pic>
        <p:nvPicPr>
          <p:cNvPr id="3" name="Picture 3" descr="Graphical user interface&#10;&#10;Description automatically generated">
            <a:extLst>
              <a:ext uri="{FF2B5EF4-FFF2-40B4-BE49-F238E27FC236}">
                <a16:creationId xmlns:a16="http://schemas.microsoft.com/office/drawing/2014/main" id="{4C53810D-5706-6BC3-1358-BABEB5D1B0D0}"/>
              </a:ext>
            </a:extLst>
          </p:cNvPr>
          <p:cNvPicPr>
            <a:picLocks noChangeAspect="1"/>
          </p:cNvPicPr>
          <p:nvPr/>
        </p:nvPicPr>
        <p:blipFill>
          <a:blip r:embed="rId6"/>
          <a:stretch>
            <a:fillRect/>
          </a:stretch>
        </p:blipFill>
        <p:spPr>
          <a:xfrm>
            <a:off x="5469591" y="2083189"/>
            <a:ext cx="1659031" cy="977123"/>
          </a:xfrm>
          <a:prstGeom prst="rect">
            <a:avLst/>
          </a:prstGeom>
        </p:spPr>
      </p:pic>
      <p:pic>
        <p:nvPicPr>
          <p:cNvPr id="4" name="Picture 4" descr="Logo, company name&#10;&#10;Description automatically generated">
            <a:extLst>
              <a:ext uri="{FF2B5EF4-FFF2-40B4-BE49-F238E27FC236}">
                <a16:creationId xmlns:a16="http://schemas.microsoft.com/office/drawing/2014/main" id="{4AB9D462-7CD0-833D-7013-6310AEF1C550}"/>
              </a:ext>
            </a:extLst>
          </p:cNvPr>
          <p:cNvPicPr>
            <a:picLocks noChangeAspect="1"/>
          </p:cNvPicPr>
          <p:nvPr/>
        </p:nvPicPr>
        <p:blipFill>
          <a:blip r:embed="rId7"/>
          <a:stretch>
            <a:fillRect/>
          </a:stretch>
        </p:blipFill>
        <p:spPr>
          <a:xfrm>
            <a:off x="3595128" y="3916456"/>
            <a:ext cx="1340224" cy="857250"/>
          </a:xfrm>
          <a:prstGeom prst="rect">
            <a:avLst/>
          </a:prstGeom>
        </p:spPr>
      </p:pic>
      <p:pic>
        <p:nvPicPr>
          <p:cNvPr id="5" name="Picture 5" descr="Circle&#10;&#10;Description automatically generated">
            <a:extLst>
              <a:ext uri="{FF2B5EF4-FFF2-40B4-BE49-F238E27FC236}">
                <a16:creationId xmlns:a16="http://schemas.microsoft.com/office/drawing/2014/main" id="{3DA824F6-D87B-68C1-133B-F3BD98DDB8D5}"/>
              </a:ext>
            </a:extLst>
          </p:cNvPr>
          <p:cNvPicPr>
            <a:picLocks noChangeAspect="1"/>
          </p:cNvPicPr>
          <p:nvPr/>
        </p:nvPicPr>
        <p:blipFill>
          <a:blip r:embed="rId8"/>
          <a:stretch>
            <a:fillRect/>
          </a:stretch>
        </p:blipFill>
        <p:spPr>
          <a:xfrm>
            <a:off x="1149724" y="3832412"/>
            <a:ext cx="1516156" cy="815228"/>
          </a:xfrm>
          <a:prstGeom prst="rect">
            <a:avLst/>
          </a:prstGeom>
        </p:spPr>
      </p:pic>
      <p:pic>
        <p:nvPicPr>
          <p:cNvPr id="6" name="Picture 6" descr="Logo&#10;&#10;Description automatically generated">
            <a:extLst>
              <a:ext uri="{FF2B5EF4-FFF2-40B4-BE49-F238E27FC236}">
                <a16:creationId xmlns:a16="http://schemas.microsoft.com/office/drawing/2014/main" id="{805C0D9F-7CEE-2D49-DA78-07AF913CFECB}"/>
              </a:ext>
            </a:extLst>
          </p:cNvPr>
          <p:cNvPicPr>
            <a:picLocks noChangeAspect="1"/>
          </p:cNvPicPr>
          <p:nvPr/>
        </p:nvPicPr>
        <p:blipFill>
          <a:blip r:embed="rId9"/>
          <a:stretch>
            <a:fillRect/>
          </a:stretch>
        </p:blipFill>
        <p:spPr>
          <a:xfrm>
            <a:off x="3472984" y="1446120"/>
            <a:ext cx="1097056" cy="8309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535125" y="537425"/>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Objectives</a:t>
            </a:r>
            <a:endParaRPr sz="2400">
              <a:solidFill>
                <a:srgbClr val="0C343D"/>
              </a:solidFill>
              <a:latin typeface="Times New Roman"/>
              <a:ea typeface="Times New Roman"/>
              <a:cs typeface="Times New Roman"/>
              <a:sym typeface="Times New Roman"/>
            </a:endParaRPr>
          </a:p>
        </p:txBody>
      </p:sp>
      <p:sp>
        <p:nvSpPr>
          <p:cNvPr id="126" name="Google Shape;126;p18"/>
          <p:cNvSpPr txBox="1">
            <a:spLocks noGrp="1"/>
          </p:cNvSpPr>
          <p:nvPr>
            <p:ph type="body" idx="1"/>
          </p:nvPr>
        </p:nvSpPr>
        <p:spPr>
          <a:xfrm>
            <a:off x="663400" y="1527825"/>
            <a:ext cx="7994700" cy="24441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3. </a:t>
            </a:r>
            <a:r>
              <a:rPr lang="en" sz="1500" b="1">
                <a:solidFill>
                  <a:srgbClr val="434343"/>
                </a:solidFill>
                <a:latin typeface="Times New Roman"/>
                <a:ea typeface="Times New Roman"/>
                <a:cs typeface="Times New Roman"/>
                <a:sym typeface="Times New Roman"/>
              </a:rPr>
              <a:t>Informed decision making</a:t>
            </a:r>
            <a:r>
              <a:rPr lang="en" sz="1500">
                <a:solidFill>
                  <a:srgbClr val="434343"/>
                </a:solidFill>
                <a:latin typeface="Times New Roman"/>
                <a:ea typeface="Times New Roman"/>
                <a:cs typeface="Times New Roman"/>
                <a:sym typeface="Times New Roman"/>
              </a:rPr>
              <a:t> </a:t>
            </a:r>
            <a:r>
              <a:rPr lang="en" sz="1500" b="1">
                <a:solidFill>
                  <a:srgbClr val="434343"/>
                </a:solidFill>
                <a:latin typeface="Times New Roman"/>
                <a:ea typeface="Times New Roman"/>
                <a:cs typeface="Times New Roman"/>
                <a:sym typeface="Times New Roman"/>
              </a:rPr>
              <a:t>- </a:t>
            </a:r>
            <a:r>
              <a:rPr lang="en" sz="1500">
                <a:solidFill>
                  <a:srgbClr val="434343"/>
                </a:solidFill>
                <a:latin typeface="Times New Roman"/>
                <a:ea typeface="Times New Roman"/>
                <a:cs typeface="Times New Roman"/>
                <a:sym typeface="Times New Roman"/>
              </a:rPr>
              <a:t>The user can become an active participant in any Allergy-healthcare decision, feeling empowered to discuss procedures, self-diagnoses, and treatments with various healthcare specialists as the app provides 95% accurate medical decisions.</a:t>
            </a: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5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4. </a:t>
            </a:r>
            <a:r>
              <a:rPr lang="en" sz="1500" b="1">
                <a:solidFill>
                  <a:srgbClr val="434343"/>
                </a:solidFill>
                <a:latin typeface="Times New Roman"/>
                <a:ea typeface="Times New Roman"/>
                <a:cs typeface="Times New Roman"/>
                <a:sym typeface="Times New Roman"/>
              </a:rPr>
              <a:t>Generation of PDF reports </a:t>
            </a:r>
            <a:r>
              <a:rPr lang="en" sz="1500">
                <a:solidFill>
                  <a:srgbClr val="434343"/>
                </a:solidFill>
                <a:latin typeface="Times New Roman"/>
                <a:ea typeface="Times New Roman"/>
                <a:cs typeface="Times New Roman"/>
                <a:sym typeface="Times New Roman"/>
              </a:rPr>
              <a:t>- The reports may contain information such as the system predicted food item/allergens, symptoms entered by the user, any other relevant symptoms (detected by the application itself), the system predicted allergy, quick remedies to be taken, and outcomes. These reports can help users discover triggers or help them stay on track to minimize symptoms based on the allergy &amp; allergens.</a:t>
            </a:r>
            <a:endParaRPr sz="1500">
              <a:solidFill>
                <a:srgbClr val="434343"/>
              </a:solidFill>
              <a:latin typeface="Times New Roman"/>
              <a:ea typeface="Times New Roman"/>
              <a:cs typeface="Times New Roman"/>
              <a:sym typeface="Times New Roman"/>
            </a:endParaRPr>
          </a:p>
        </p:txBody>
      </p:sp>
      <p:sp>
        <p:nvSpPr>
          <p:cNvPr id="3" name="Google Shape;120;p17">
            <a:extLst>
              <a:ext uri="{FF2B5EF4-FFF2-40B4-BE49-F238E27FC236}">
                <a16:creationId xmlns:a16="http://schemas.microsoft.com/office/drawing/2014/main" id="{6E6A5E52-F290-B60A-95F5-92811EF1739C}"/>
              </a:ext>
            </a:extLst>
          </p:cNvPr>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0245-9B43-79DB-2D5E-45FEF4F817D3}"/>
              </a:ext>
            </a:extLst>
          </p:cNvPr>
          <p:cNvSpPr>
            <a:spLocks noGrp="1"/>
          </p:cNvSpPr>
          <p:nvPr>
            <p:ph type="title"/>
          </p:nvPr>
        </p:nvSpPr>
        <p:spPr>
          <a:xfrm>
            <a:off x="317634" y="318525"/>
            <a:ext cx="7688700" cy="535200"/>
          </a:xfrm>
        </p:spPr>
        <p:txBody>
          <a:bodyPr>
            <a:normAutofit fontScale="90000"/>
          </a:bodyPr>
          <a:lstStyle/>
          <a:p>
            <a:r>
              <a:rPr lang="en-US"/>
              <a:t>Dataset</a:t>
            </a:r>
          </a:p>
        </p:txBody>
      </p:sp>
      <p:sp>
        <p:nvSpPr>
          <p:cNvPr id="3" name="Text Placeholder 2">
            <a:extLst>
              <a:ext uri="{FF2B5EF4-FFF2-40B4-BE49-F238E27FC236}">
                <a16:creationId xmlns:a16="http://schemas.microsoft.com/office/drawing/2014/main" id="{FD676430-EB5E-F6C5-AFDD-20919D455985}"/>
              </a:ext>
            </a:extLst>
          </p:cNvPr>
          <p:cNvSpPr>
            <a:spLocks noGrp="1"/>
          </p:cNvSpPr>
          <p:nvPr>
            <p:ph type="body" idx="1"/>
          </p:nvPr>
        </p:nvSpPr>
        <p:spPr>
          <a:xfrm>
            <a:off x="284016" y="1003110"/>
            <a:ext cx="7688700" cy="2261100"/>
          </a:xfrm>
        </p:spPr>
        <p:txBody>
          <a:bodyPr/>
          <a:lstStyle/>
          <a:p>
            <a:r>
              <a:rPr lang="en-US"/>
              <a:t>Dataset 1 - </a:t>
            </a:r>
            <a:r>
              <a:rPr lang="en-US">
                <a:ea typeface="+mn-lt"/>
                <a:cs typeface="+mn-lt"/>
              </a:rPr>
              <a:t>This dataset contains details of the nutrients of food items. </a:t>
            </a:r>
            <a:endParaRPr lang="en-US"/>
          </a:p>
          <a:p>
            <a:pPr marL="146050" indent="0">
              <a:buNone/>
            </a:pPr>
            <a:endParaRPr lang="en-US"/>
          </a:p>
        </p:txBody>
      </p:sp>
      <p:pic>
        <p:nvPicPr>
          <p:cNvPr id="4" name="Picture 4" descr="Table&#10;&#10;Description automatically generated">
            <a:extLst>
              <a:ext uri="{FF2B5EF4-FFF2-40B4-BE49-F238E27FC236}">
                <a16:creationId xmlns:a16="http://schemas.microsoft.com/office/drawing/2014/main" id="{76197B95-3019-543C-BC2C-05963AF94242}"/>
              </a:ext>
            </a:extLst>
          </p:cNvPr>
          <p:cNvPicPr>
            <a:picLocks noChangeAspect="1"/>
          </p:cNvPicPr>
          <p:nvPr/>
        </p:nvPicPr>
        <p:blipFill>
          <a:blip r:embed="rId2"/>
          <a:stretch>
            <a:fillRect/>
          </a:stretch>
        </p:blipFill>
        <p:spPr>
          <a:xfrm>
            <a:off x="166408" y="1394910"/>
            <a:ext cx="7155515" cy="3647959"/>
          </a:xfrm>
          <a:prstGeom prst="rect">
            <a:avLst/>
          </a:prstGeom>
        </p:spPr>
      </p:pic>
    </p:spTree>
    <p:extLst>
      <p:ext uri="{BB962C8B-B14F-4D97-AF65-F5344CB8AC3E}">
        <p14:creationId xmlns:p14="http://schemas.microsoft.com/office/powerpoint/2010/main" val="4010871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6582B7-4378-097F-697F-D5E20E58CD9E}"/>
              </a:ext>
            </a:extLst>
          </p:cNvPr>
          <p:cNvSpPr>
            <a:spLocks noGrp="1"/>
          </p:cNvSpPr>
          <p:nvPr>
            <p:ph type="body" idx="1"/>
          </p:nvPr>
        </p:nvSpPr>
        <p:spPr>
          <a:xfrm>
            <a:off x="191568" y="498846"/>
            <a:ext cx="7688700" cy="4404225"/>
          </a:xfrm>
        </p:spPr>
        <p:txBody>
          <a:bodyPr/>
          <a:lstStyle/>
          <a:p>
            <a:r>
              <a:rPr lang="en-US">
                <a:ea typeface="+mn-lt"/>
                <a:cs typeface="+mn-lt"/>
              </a:rPr>
              <a:t>Dataset 2 - This dataset contains the risk for the non-communicable diseases according to the user’s bio data and his eating pattern</a:t>
            </a:r>
            <a:r>
              <a:rPr lang="si-LK">
                <a:ea typeface="+mn-lt"/>
                <a:cs typeface="+mn-lt"/>
              </a:rPr>
              <a:t>. (</a:t>
            </a:r>
            <a:r>
              <a:rPr lang="en-US">
                <a:ea typeface="+mn-lt"/>
                <a:cs typeface="+mn-lt"/>
              </a:rPr>
              <a:t>19286 rows</a:t>
            </a:r>
            <a:r>
              <a:rPr lang="si-LK">
                <a:ea typeface="+mn-lt"/>
                <a:cs typeface="+mn-lt"/>
              </a:rPr>
              <a:t>)</a:t>
            </a:r>
            <a:r>
              <a:rPr lang="en-US">
                <a:ea typeface="+mn-lt"/>
                <a:cs typeface="+mn-lt"/>
              </a:rPr>
              <a:t> </a:t>
            </a:r>
            <a:endParaRPr lang="en-US"/>
          </a:p>
        </p:txBody>
      </p:sp>
      <p:pic>
        <p:nvPicPr>
          <p:cNvPr id="4" name="Picture 4" descr="Table&#10;&#10;Description automatically generated">
            <a:extLst>
              <a:ext uri="{FF2B5EF4-FFF2-40B4-BE49-F238E27FC236}">
                <a16:creationId xmlns:a16="http://schemas.microsoft.com/office/drawing/2014/main" id="{FACE8053-019C-C3F7-7765-162668D7863A}"/>
              </a:ext>
            </a:extLst>
          </p:cNvPr>
          <p:cNvPicPr>
            <a:picLocks noChangeAspect="1"/>
          </p:cNvPicPr>
          <p:nvPr/>
        </p:nvPicPr>
        <p:blipFill>
          <a:blip r:embed="rId2"/>
          <a:stretch>
            <a:fillRect/>
          </a:stretch>
        </p:blipFill>
        <p:spPr>
          <a:xfrm>
            <a:off x="586628" y="1050363"/>
            <a:ext cx="6146987" cy="3992473"/>
          </a:xfrm>
          <a:prstGeom prst="rect">
            <a:avLst/>
          </a:prstGeom>
        </p:spPr>
      </p:pic>
    </p:spTree>
    <p:extLst>
      <p:ext uri="{BB962C8B-B14F-4D97-AF65-F5344CB8AC3E}">
        <p14:creationId xmlns:p14="http://schemas.microsoft.com/office/powerpoint/2010/main" val="1012248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 name="Straight Connector 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0359336-B30E-7B9C-655F-69F14E7DA36D}"/>
              </a:ext>
            </a:extLst>
          </p:cNvPr>
          <p:cNvSpPr>
            <a:spLocks noGrp="1"/>
          </p:cNvSpPr>
          <p:nvPr>
            <p:ph type="title"/>
          </p:nvPr>
        </p:nvSpPr>
        <p:spPr>
          <a:xfrm>
            <a:off x="4152550" y="457200"/>
            <a:ext cx="2802951" cy="990600"/>
          </a:xfrm>
        </p:spPr>
        <p:txBody>
          <a:bodyPr vert="horz" lIns="91440" tIns="45720" rIns="91440" bIns="45720" rtlCol="0" anchor="t">
            <a:normAutofit/>
          </a:bodyPr>
          <a:lstStyle/>
          <a:p>
            <a:pPr defTabSz="457200">
              <a:spcBef>
                <a:spcPct val="0"/>
              </a:spcBef>
            </a:pPr>
            <a:r>
              <a:rPr lang="en-US" sz="3600"/>
              <a:t>Model</a:t>
            </a:r>
          </a:p>
        </p:txBody>
      </p:sp>
      <p:sp>
        <p:nvSpPr>
          <p:cNvPr id="3" name="Text Placeholder 2">
            <a:extLst>
              <a:ext uri="{FF2B5EF4-FFF2-40B4-BE49-F238E27FC236}">
                <a16:creationId xmlns:a16="http://schemas.microsoft.com/office/drawing/2014/main" id="{F8337598-2F21-9D35-4572-D36A9D59BC89}"/>
              </a:ext>
            </a:extLst>
          </p:cNvPr>
          <p:cNvSpPr>
            <a:spLocks noGrp="1"/>
          </p:cNvSpPr>
          <p:nvPr>
            <p:ph type="body" idx="1"/>
          </p:nvPr>
        </p:nvSpPr>
        <p:spPr>
          <a:xfrm>
            <a:off x="3907172" y="1341835"/>
            <a:ext cx="3569822" cy="3639242"/>
          </a:xfrm>
        </p:spPr>
        <p:txBody>
          <a:bodyPr vert="horz" lIns="91440" tIns="45720" rIns="91440" bIns="45720" rtlCol="0">
            <a:normAutofit/>
          </a:bodyPr>
          <a:lstStyle/>
          <a:p>
            <a:pPr defTabSz="457200">
              <a:spcBef>
                <a:spcPts val="1000"/>
              </a:spcBef>
              <a:buSzPct val="80000"/>
              <a:buFont typeface="Wingdings 3" charset="2"/>
              <a:buChar char=""/>
            </a:pPr>
            <a:r>
              <a:rPr lang="en-US"/>
              <a:t>Model -Artificial Neural Network(ANN) of Linear Regression in Deep Learning</a:t>
            </a:r>
          </a:p>
          <a:p>
            <a:pPr marL="146050" indent="0" defTabSz="457200">
              <a:spcBef>
                <a:spcPts val="1000"/>
              </a:spcBef>
              <a:buSzPct val="80000"/>
              <a:buFont typeface="Wingdings 3" charset="2"/>
              <a:buChar char=""/>
            </a:pPr>
            <a:endParaRPr lang="en-US"/>
          </a:p>
          <a:p>
            <a:pPr defTabSz="457200">
              <a:spcBef>
                <a:spcPts val="1000"/>
              </a:spcBef>
              <a:buSzPct val="80000"/>
              <a:buFont typeface="Wingdings 3" charset="2"/>
              <a:buChar char=""/>
            </a:pPr>
            <a:r>
              <a:rPr lang="en-US"/>
              <a:t>Algorithm- Artificial Feed Forward Neural Network </a:t>
            </a:r>
          </a:p>
          <a:p>
            <a:pPr marL="146050" indent="0" defTabSz="457200">
              <a:spcBef>
                <a:spcPts val="1000"/>
              </a:spcBef>
              <a:buSzPct val="80000"/>
              <a:buFont typeface="Wingdings 3" charset="2"/>
              <a:buChar char=""/>
            </a:pPr>
            <a:endParaRPr lang="en-US"/>
          </a:p>
          <a:p>
            <a:pPr defTabSz="457200">
              <a:spcBef>
                <a:spcPts val="1000"/>
              </a:spcBef>
              <a:buSzPct val="80000"/>
              <a:buFont typeface="Wingdings 3" charset="2"/>
              <a:buChar char=""/>
            </a:pPr>
            <a:r>
              <a:rPr lang="en-US"/>
              <a:t>Regression equation- Mean Squared Error(MSE)</a:t>
            </a:r>
            <a:r>
              <a:rPr lang="en-US" dirty="0"/>
              <a:t> </a:t>
            </a:r>
          </a:p>
          <a:p>
            <a:pPr marL="146050" indent="0" defTabSz="457200">
              <a:spcBef>
                <a:spcPts val="1000"/>
              </a:spcBef>
              <a:buSzPct val="80000"/>
              <a:buNone/>
            </a:pPr>
            <a:r>
              <a:rPr lang="en-US" dirty="0"/>
              <a:t>(A model is said to be stable even if wrong or unidentified data are inserted and not confusing the system.)</a:t>
            </a:r>
          </a:p>
        </p:txBody>
      </p:sp>
      <p:pic>
        <p:nvPicPr>
          <p:cNvPr id="40" name="Picture 4">
            <a:extLst>
              <a:ext uri="{FF2B5EF4-FFF2-40B4-BE49-F238E27FC236}">
                <a16:creationId xmlns:a16="http://schemas.microsoft.com/office/drawing/2014/main" id="{E5EAE0F0-59F5-E402-0E97-4EA630ED3AF1}"/>
              </a:ext>
            </a:extLst>
          </p:cNvPr>
          <p:cNvPicPr>
            <a:picLocks noChangeAspect="1"/>
          </p:cNvPicPr>
          <p:nvPr/>
        </p:nvPicPr>
        <p:blipFill rotWithShape="1">
          <a:blip r:embed="rId2"/>
          <a:srcRect l="18604" r="39907" b="6240"/>
          <a:stretch/>
        </p:blipFill>
        <p:spPr>
          <a:xfrm>
            <a:off x="20" y="10"/>
            <a:ext cx="4046200" cy="5143490"/>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1" name="Isosceles Triangle 2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1234346"/>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03E499FD-FF3A-BE1A-E838-2B7626913ADB}"/>
              </a:ext>
            </a:extLst>
          </p:cNvPr>
          <p:cNvPicPr>
            <a:picLocks noChangeAspect="1"/>
          </p:cNvPicPr>
          <p:nvPr/>
        </p:nvPicPr>
        <p:blipFill>
          <a:blip r:embed="rId2"/>
          <a:stretch>
            <a:fillRect/>
          </a:stretch>
        </p:blipFill>
        <p:spPr>
          <a:xfrm>
            <a:off x="65555" y="150907"/>
            <a:ext cx="8584264" cy="4892111"/>
          </a:xfrm>
          <a:prstGeom prst="rect">
            <a:avLst/>
          </a:prstGeom>
        </p:spPr>
      </p:pic>
    </p:spTree>
    <p:extLst>
      <p:ext uri="{BB962C8B-B14F-4D97-AF65-F5344CB8AC3E}">
        <p14:creationId xmlns:p14="http://schemas.microsoft.com/office/powerpoint/2010/main" val="2386119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8">
            <a:extLst>
              <a:ext uri="{FF2B5EF4-FFF2-40B4-BE49-F238E27FC236}">
                <a16:creationId xmlns:a16="http://schemas.microsoft.com/office/drawing/2014/main" id="{6CE6E43D-FC44-4F15-89C6-7C08E9BDC3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 name="Straight Connector 9">
              <a:extLst>
                <a:ext uri="{FF2B5EF4-FFF2-40B4-BE49-F238E27FC236}">
                  <a16:creationId xmlns:a16="http://schemas.microsoft.com/office/drawing/2014/main" id="{321115E6-3640-4179-A252-686A27B75B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68D2ABE-CDFA-4BEB-AF45-E43862265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A108FB8B-558B-4F9E-970F-72D2EE57F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481E92F1-5BD2-4422-B875-90578CEAA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D9630F3-9488-4F58-9098-F6B8552BD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A82B105D-E7A6-4F3A-AFDA-B9133F6B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92262AB-546B-41A7-99DE-EC034F072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D878A1F7-F404-41A0-BD7C-9739499B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076BF32-29FF-4C3A-B1AF-91A28EFD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4C29F3-B3A2-40B9-8670-ADA39B0C4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20">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22">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24" name="Straight Connector 23">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6">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BA82B826-02B9-8457-4482-384D0CD59013}"/>
              </a:ext>
            </a:extLst>
          </p:cNvPr>
          <p:cNvPicPr>
            <a:picLocks noChangeAspect="1"/>
          </p:cNvPicPr>
          <p:nvPr/>
        </p:nvPicPr>
        <p:blipFill rotWithShape="1">
          <a:blip r:embed="rId2"/>
          <a:srcRect t="663" r="-1" b="3157"/>
          <a:stretch/>
        </p:blipFill>
        <p:spPr>
          <a:xfrm>
            <a:off x="426339" y="428625"/>
            <a:ext cx="8291322" cy="4286250"/>
          </a:xfrm>
          <a:prstGeom prst="rect">
            <a:avLst/>
          </a:prstGeom>
        </p:spPr>
      </p:pic>
    </p:spTree>
    <p:extLst>
      <p:ext uri="{BB962C8B-B14F-4D97-AF65-F5344CB8AC3E}">
        <p14:creationId xmlns:p14="http://schemas.microsoft.com/office/powerpoint/2010/main" val="2864865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 name="Straight Connector 9">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24" name="Straight Connector 23">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10;&#10;Description automatically generated">
            <a:extLst>
              <a:ext uri="{FF2B5EF4-FFF2-40B4-BE49-F238E27FC236}">
                <a16:creationId xmlns:a16="http://schemas.microsoft.com/office/drawing/2014/main" id="{FB186605-ECE8-4086-EE54-C132FF88DC47}"/>
              </a:ext>
            </a:extLst>
          </p:cNvPr>
          <p:cNvPicPr>
            <a:picLocks noChangeAspect="1"/>
          </p:cNvPicPr>
          <p:nvPr/>
        </p:nvPicPr>
        <p:blipFill rotWithShape="1">
          <a:blip r:embed="rId2"/>
          <a:srcRect t="4909" r="-1" b="10689"/>
          <a:stretch/>
        </p:blipFill>
        <p:spPr>
          <a:xfrm>
            <a:off x="426339" y="428625"/>
            <a:ext cx="8291322" cy="4286250"/>
          </a:xfrm>
          <a:prstGeom prst="rect">
            <a:avLst/>
          </a:prstGeom>
        </p:spPr>
      </p:pic>
    </p:spTree>
    <p:extLst>
      <p:ext uri="{BB962C8B-B14F-4D97-AF65-F5344CB8AC3E}">
        <p14:creationId xmlns:p14="http://schemas.microsoft.com/office/powerpoint/2010/main" val="17409109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a:spLocks noGrp="1"/>
          </p:cNvSpPr>
          <p:nvPr>
            <p:ph type="title"/>
          </p:nvPr>
        </p:nvSpPr>
        <p:spPr>
          <a:xfrm>
            <a:off x="824900" y="555550"/>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Figma Prototypes of the User Interfaces</a:t>
            </a:r>
            <a:endParaRPr sz="2400">
              <a:solidFill>
                <a:srgbClr val="0C343D"/>
              </a:solidFill>
              <a:latin typeface="Times New Roman"/>
              <a:ea typeface="Times New Roman"/>
              <a:cs typeface="Times New Roman"/>
              <a:sym typeface="Times New Roman"/>
            </a:endParaRPr>
          </a:p>
        </p:txBody>
      </p:sp>
      <p:pic>
        <p:nvPicPr>
          <p:cNvPr id="437" name="Google Shape;437;p57"/>
          <p:cNvPicPr preferRelativeResize="0"/>
          <p:nvPr/>
        </p:nvPicPr>
        <p:blipFill>
          <a:blip r:embed="rId3">
            <a:alphaModFix/>
          </a:blip>
          <a:stretch>
            <a:fillRect/>
          </a:stretch>
        </p:blipFill>
        <p:spPr>
          <a:xfrm>
            <a:off x="356350" y="1296550"/>
            <a:ext cx="1225350" cy="3475224"/>
          </a:xfrm>
          <a:prstGeom prst="rect">
            <a:avLst/>
          </a:prstGeom>
          <a:noFill/>
          <a:ln>
            <a:noFill/>
          </a:ln>
        </p:spPr>
      </p:pic>
      <p:pic>
        <p:nvPicPr>
          <p:cNvPr id="438" name="Google Shape;438;p57"/>
          <p:cNvPicPr preferRelativeResize="0"/>
          <p:nvPr/>
        </p:nvPicPr>
        <p:blipFill>
          <a:blip r:embed="rId4">
            <a:alphaModFix/>
          </a:blip>
          <a:stretch>
            <a:fillRect/>
          </a:stretch>
        </p:blipFill>
        <p:spPr>
          <a:xfrm>
            <a:off x="1997900" y="1296550"/>
            <a:ext cx="1801425" cy="3475224"/>
          </a:xfrm>
          <a:prstGeom prst="rect">
            <a:avLst/>
          </a:prstGeom>
          <a:noFill/>
          <a:ln>
            <a:noFill/>
          </a:ln>
        </p:spPr>
      </p:pic>
      <p:pic>
        <p:nvPicPr>
          <p:cNvPr id="439" name="Google Shape;439;p57"/>
          <p:cNvPicPr preferRelativeResize="0"/>
          <p:nvPr/>
        </p:nvPicPr>
        <p:blipFill>
          <a:blip r:embed="rId5">
            <a:alphaModFix/>
          </a:blip>
          <a:stretch>
            <a:fillRect/>
          </a:stretch>
        </p:blipFill>
        <p:spPr>
          <a:xfrm>
            <a:off x="4215500" y="1296550"/>
            <a:ext cx="1801100" cy="3432000"/>
          </a:xfrm>
          <a:prstGeom prst="rect">
            <a:avLst/>
          </a:prstGeom>
          <a:noFill/>
          <a:ln>
            <a:noFill/>
          </a:ln>
        </p:spPr>
      </p:pic>
      <p:pic>
        <p:nvPicPr>
          <p:cNvPr id="440" name="Google Shape;440;p57"/>
          <p:cNvPicPr preferRelativeResize="0"/>
          <p:nvPr/>
        </p:nvPicPr>
        <p:blipFill>
          <a:blip r:embed="rId6">
            <a:alphaModFix/>
          </a:blip>
          <a:stretch>
            <a:fillRect/>
          </a:stretch>
        </p:blipFill>
        <p:spPr>
          <a:xfrm>
            <a:off x="6488825" y="1253350"/>
            <a:ext cx="1833350" cy="3432000"/>
          </a:xfrm>
          <a:prstGeom prst="rect">
            <a:avLst/>
          </a:prstGeom>
          <a:noFill/>
          <a:ln>
            <a:noFill/>
          </a:ln>
        </p:spPr>
      </p:pic>
      <p:sp>
        <p:nvSpPr>
          <p:cNvPr id="441" name="Google Shape;441;p57"/>
          <p:cNvSpPr txBox="1"/>
          <p:nvPr/>
        </p:nvSpPr>
        <p:spPr>
          <a:xfrm>
            <a:off x="717500" y="4771775"/>
            <a:ext cx="21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sp>
        <p:nvSpPr>
          <p:cNvPr id="442" name="Google Shape;442;p57"/>
          <p:cNvSpPr txBox="1"/>
          <p:nvPr/>
        </p:nvSpPr>
        <p:spPr>
          <a:xfrm>
            <a:off x="2649475" y="4771775"/>
            <a:ext cx="38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2</a:t>
            </a:r>
            <a:endParaRPr>
              <a:latin typeface="Lato"/>
              <a:ea typeface="Lato"/>
              <a:cs typeface="Lato"/>
              <a:sym typeface="Lato"/>
            </a:endParaRPr>
          </a:p>
        </p:txBody>
      </p:sp>
      <p:sp>
        <p:nvSpPr>
          <p:cNvPr id="443" name="Google Shape;443;p57"/>
          <p:cNvSpPr txBox="1"/>
          <p:nvPr/>
        </p:nvSpPr>
        <p:spPr>
          <a:xfrm>
            <a:off x="4907938" y="4771775"/>
            <a:ext cx="31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3</a:t>
            </a:r>
            <a:endParaRPr>
              <a:latin typeface="Lato"/>
              <a:ea typeface="Lato"/>
              <a:cs typeface="Lato"/>
              <a:sym typeface="Lato"/>
            </a:endParaRPr>
          </a:p>
        </p:txBody>
      </p:sp>
      <p:sp>
        <p:nvSpPr>
          <p:cNvPr id="444" name="Google Shape;444;p57"/>
          <p:cNvSpPr txBox="1"/>
          <p:nvPr/>
        </p:nvSpPr>
        <p:spPr>
          <a:xfrm>
            <a:off x="7236900" y="4728550"/>
            <a:ext cx="33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4</a:t>
            </a:r>
            <a:endParaRPr>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8"/>
          <p:cNvSpPr txBox="1">
            <a:spLocks noGrp="1"/>
          </p:cNvSpPr>
          <p:nvPr>
            <p:ph type="title"/>
          </p:nvPr>
        </p:nvSpPr>
        <p:spPr>
          <a:xfrm>
            <a:off x="824900" y="555550"/>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Figma Prototypes of the User Interfaces</a:t>
            </a:r>
            <a:endParaRPr sz="2400">
              <a:solidFill>
                <a:srgbClr val="0C343D"/>
              </a:solidFill>
              <a:latin typeface="Times New Roman"/>
              <a:ea typeface="Times New Roman"/>
              <a:cs typeface="Times New Roman"/>
              <a:sym typeface="Times New Roman"/>
            </a:endParaRPr>
          </a:p>
        </p:txBody>
      </p:sp>
      <p:pic>
        <p:nvPicPr>
          <p:cNvPr id="450" name="Google Shape;450;p58"/>
          <p:cNvPicPr preferRelativeResize="0"/>
          <p:nvPr/>
        </p:nvPicPr>
        <p:blipFill>
          <a:blip r:embed="rId3">
            <a:alphaModFix/>
          </a:blip>
          <a:stretch>
            <a:fillRect/>
          </a:stretch>
        </p:blipFill>
        <p:spPr>
          <a:xfrm>
            <a:off x="2443500" y="1296550"/>
            <a:ext cx="1812850" cy="3371501"/>
          </a:xfrm>
          <a:prstGeom prst="rect">
            <a:avLst/>
          </a:prstGeom>
          <a:noFill/>
          <a:ln>
            <a:noFill/>
          </a:ln>
        </p:spPr>
      </p:pic>
      <p:pic>
        <p:nvPicPr>
          <p:cNvPr id="451" name="Google Shape;451;p58"/>
          <p:cNvPicPr preferRelativeResize="0"/>
          <p:nvPr/>
        </p:nvPicPr>
        <p:blipFill>
          <a:blip r:embed="rId4">
            <a:alphaModFix/>
          </a:blip>
          <a:stretch>
            <a:fillRect/>
          </a:stretch>
        </p:blipFill>
        <p:spPr>
          <a:xfrm>
            <a:off x="178350" y="1296550"/>
            <a:ext cx="1794375" cy="3371500"/>
          </a:xfrm>
          <a:prstGeom prst="rect">
            <a:avLst/>
          </a:prstGeom>
          <a:noFill/>
          <a:ln>
            <a:noFill/>
          </a:ln>
        </p:spPr>
      </p:pic>
      <p:pic>
        <p:nvPicPr>
          <p:cNvPr id="452" name="Google Shape;452;p58"/>
          <p:cNvPicPr preferRelativeResize="0"/>
          <p:nvPr/>
        </p:nvPicPr>
        <p:blipFill>
          <a:blip r:embed="rId5">
            <a:alphaModFix/>
          </a:blip>
          <a:stretch>
            <a:fillRect/>
          </a:stretch>
        </p:blipFill>
        <p:spPr>
          <a:xfrm>
            <a:off x="4727125" y="1296550"/>
            <a:ext cx="1810400" cy="3371500"/>
          </a:xfrm>
          <a:prstGeom prst="rect">
            <a:avLst/>
          </a:prstGeom>
          <a:noFill/>
          <a:ln>
            <a:noFill/>
          </a:ln>
        </p:spPr>
      </p:pic>
      <p:pic>
        <p:nvPicPr>
          <p:cNvPr id="453" name="Google Shape;453;p58"/>
          <p:cNvPicPr preferRelativeResize="0"/>
          <p:nvPr/>
        </p:nvPicPr>
        <p:blipFill>
          <a:blip r:embed="rId6">
            <a:alphaModFix/>
          </a:blip>
          <a:stretch>
            <a:fillRect/>
          </a:stretch>
        </p:blipFill>
        <p:spPr>
          <a:xfrm>
            <a:off x="6975200" y="1296550"/>
            <a:ext cx="1803250" cy="3371499"/>
          </a:xfrm>
          <a:prstGeom prst="rect">
            <a:avLst/>
          </a:prstGeom>
          <a:noFill/>
          <a:ln>
            <a:noFill/>
          </a:ln>
        </p:spPr>
      </p:pic>
      <p:sp>
        <p:nvSpPr>
          <p:cNvPr id="454" name="Google Shape;454;p58"/>
          <p:cNvSpPr txBox="1"/>
          <p:nvPr/>
        </p:nvSpPr>
        <p:spPr>
          <a:xfrm>
            <a:off x="760725" y="4728550"/>
            <a:ext cx="38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5</a:t>
            </a:r>
            <a:endParaRPr>
              <a:latin typeface="Lato"/>
              <a:ea typeface="Lato"/>
              <a:cs typeface="Lato"/>
              <a:sym typeface="Lato"/>
            </a:endParaRPr>
          </a:p>
        </p:txBody>
      </p:sp>
      <p:sp>
        <p:nvSpPr>
          <p:cNvPr id="455" name="Google Shape;455;p58"/>
          <p:cNvSpPr txBox="1"/>
          <p:nvPr/>
        </p:nvSpPr>
        <p:spPr>
          <a:xfrm>
            <a:off x="3142475" y="4728550"/>
            <a:ext cx="4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6</a:t>
            </a:r>
            <a:endParaRPr>
              <a:latin typeface="Lato"/>
              <a:ea typeface="Lato"/>
              <a:cs typeface="Lato"/>
              <a:sym typeface="Lato"/>
            </a:endParaRPr>
          </a:p>
        </p:txBody>
      </p:sp>
      <p:sp>
        <p:nvSpPr>
          <p:cNvPr id="456" name="Google Shape;456;p58"/>
          <p:cNvSpPr txBox="1"/>
          <p:nvPr/>
        </p:nvSpPr>
        <p:spPr>
          <a:xfrm>
            <a:off x="5506925" y="4728550"/>
            <a:ext cx="38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7</a:t>
            </a:r>
            <a:endParaRPr>
              <a:latin typeface="Lato"/>
              <a:ea typeface="Lato"/>
              <a:cs typeface="Lato"/>
              <a:sym typeface="Lato"/>
            </a:endParaRPr>
          </a:p>
        </p:txBody>
      </p:sp>
      <p:sp>
        <p:nvSpPr>
          <p:cNvPr id="457" name="Google Shape;457;p58"/>
          <p:cNvSpPr txBox="1"/>
          <p:nvPr/>
        </p:nvSpPr>
        <p:spPr>
          <a:xfrm>
            <a:off x="7725500" y="4728550"/>
            <a:ext cx="38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8</a:t>
            </a:r>
            <a:endParaRPr>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CDD7-AA1E-8C78-24E8-6720A0C2EC16}"/>
              </a:ext>
            </a:extLst>
          </p:cNvPr>
          <p:cNvSpPr>
            <a:spLocks noGrp="1"/>
          </p:cNvSpPr>
          <p:nvPr>
            <p:ph type="title"/>
          </p:nvPr>
        </p:nvSpPr>
        <p:spPr>
          <a:xfrm>
            <a:off x="158812" y="160349"/>
            <a:ext cx="7688700" cy="535200"/>
          </a:xfrm>
        </p:spPr>
        <p:txBody>
          <a:bodyPr>
            <a:normAutofit fontScale="90000"/>
          </a:bodyPr>
          <a:lstStyle/>
          <a:p>
            <a:r>
              <a:rPr lang="en-US">
                <a:ea typeface="+mj-lt"/>
                <a:cs typeface="+mj-lt"/>
              </a:rPr>
              <a:t>Frontend UI </a:t>
            </a:r>
            <a:endParaRPr lang="en-US"/>
          </a:p>
        </p:txBody>
      </p:sp>
      <p:pic>
        <p:nvPicPr>
          <p:cNvPr id="4" name="Picture 4">
            <a:extLst>
              <a:ext uri="{FF2B5EF4-FFF2-40B4-BE49-F238E27FC236}">
                <a16:creationId xmlns:a16="http://schemas.microsoft.com/office/drawing/2014/main" id="{7DE3E710-B397-BAF5-6C09-271747943EB4}"/>
              </a:ext>
            </a:extLst>
          </p:cNvPr>
          <p:cNvPicPr>
            <a:picLocks noChangeAspect="1"/>
          </p:cNvPicPr>
          <p:nvPr/>
        </p:nvPicPr>
        <p:blipFill>
          <a:blip r:embed="rId2"/>
          <a:stretch>
            <a:fillRect/>
          </a:stretch>
        </p:blipFill>
        <p:spPr>
          <a:xfrm>
            <a:off x="335576" y="792773"/>
            <a:ext cx="1834655" cy="4114800"/>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8B905569-78DB-4DAE-3604-BD7B68B37BA0}"/>
              </a:ext>
            </a:extLst>
          </p:cNvPr>
          <p:cNvPicPr>
            <a:picLocks noChangeAspect="1"/>
          </p:cNvPicPr>
          <p:nvPr/>
        </p:nvPicPr>
        <p:blipFill>
          <a:blip r:embed="rId3"/>
          <a:stretch>
            <a:fillRect/>
          </a:stretch>
        </p:blipFill>
        <p:spPr>
          <a:xfrm>
            <a:off x="2204296" y="796487"/>
            <a:ext cx="1883126" cy="4114800"/>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89148698-23CF-68CC-3ABB-B3AFBC9764B2}"/>
              </a:ext>
            </a:extLst>
          </p:cNvPr>
          <p:cNvPicPr>
            <a:picLocks noChangeAspect="1"/>
          </p:cNvPicPr>
          <p:nvPr/>
        </p:nvPicPr>
        <p:blipFill>
          <a:blip r:embed="rId3"/>
          <a:stretch>
            <a:fillRect/>
          </a:stretch>
        </p:blipFill>
        <p:spPr>
          <a:xfrm>
            <a:off x="4218036" y="804125"/>
            <a:ext cx="1883126" cy="4114800"/>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395299BD-807F-6C31-3249-46EAD3E62040}"/>
              </a:ext>
            </a:extLst>
          </p:cNvPr>
          <p:cNvPicPr>
            <a:picLocks noChangeAspect="1"/>
          </p:cNvPicPr>
          <p:nvPr/>
        </p:nvPicPr>
        <p:blipFill>
          <a:blip r:embed="rId4"/>
          <a:stretch>
            <a:fillRect/>
          </a:stretch>
        </p:blipFill>
        <p:spPr>
          <a:xfrm>
            <a:off x="6291525" y="796075"/>
            <a:ext cx="1873485" cy="4114800"/>
          </a:xfrm>
          <a:prstGeom prst="rect">
            <a:avLst/>
          </a:prstGeom>
        </p:spPr>
      </p:pic>
    </p:spTree>
    <p:extLst>
      <p:ext uri="{BB962C8B-B14F-4D97-AF65-F5344CB8AC3E}">
        <p14:creationId xmlns:p14="http://schemas.microsoft.com/office/powerpoint/2010/main" val="1907292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91874750-8704-D5AC-51B6-338EAB88DBCA}"/>
              </a:ext>
            </a:extLst>
          </p:cNvPr>
          <p:cNvPicPr>
            <a:picLocks noChangeAspect="1"/>
          </p:cNvPicPr>
          <p:nvPr/>
        </p:nvPicPr>
        <p:blipFill>
          <a:blip r:embed="rId2"/>
          <a:stretch>
            <a:fillRect/>
          </a:stretch>
        </p:blipFill>
        <p:spPr>
          <a:xfrm>
            <a:off x="289970" y="618991"/>
            <a:ext cx="1947539" cy="4114800"/>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0508E4E3-E7DE-7A35-9ED2-19D612977435}"/>
              </a:ext>
            </a:extLst>
          </p:cNvPr>
          <p:cNvPicPr>
            <a:picLocks noChangeAspect="1"/>
          </p:cNvPicPr>
          <p:nvPr/>
        </p:nvPicPr>
        <p:blipFill>
          <a:blip r:embed="rId3"/>
          <a:stretch>
            <a:fillRect/>
          </a:stretch>
        </p:blipFill>
        <p:spPr>
          <a:xfrm>
            <a:off x="2473868" y="618991"/>
            <a:ext cx="1910265" cy="4114800"/>
          </a:xfrm>
          <a:prstGeom prst="rect">
            <a:avLst/>
          </a:prstGeom>
        </p:spPr>
      </p:pic>
      <p:pic>
        <p:nvPicPr>
          <p:cNvPr id="6" name="Picture 6">
            <a:extLst>
              <a:ext uri="{FF2B5EF4-FFF2-40B4-BE49-F238E27FC236}">
                <a16:creationId xmlns:a16="http://schemas.microsoft.com/office/drawing/2014/main" id="{71C4118F-EEE0-9844-1CC1-A837FD1DA37C}"/>
              </a:ext>
            </a:extLst>
          </p:cNvPr>
          <p:cNvPicPr>
            <a:picLocks noChangeAspect="1"/>
          </p:cNvPicPr>
          <p:nvPr/>
        </p:nvPicPr>
        <p:blipFill>
          <a:blip r:embed="rId4"/>
          <a:stretch>
            <a:fillRect/>
          </a:stretch>
        </p:blipFill>
        <p:spPr>
          <a:xfrm>
            <a:off x="4569585" y="618991"/>
            <a:ext cx="1791773" cy="4114800"/>
          </a:xfrm>
          <a:prstGeom prst="rect">
            <a:avLst/>
          </a:prstGeom>
        </p:spPr>
      </p:pic>
    </p:spTree>
    <p:extLst>
      <p:ext uri="{BB962C8B-B14F-4D97-AF65-F5344CB8AC3E}">
        <p14:creationId xmlns:p14="http://schemas.microsoft.com/office/powerpoint/2010/main" val="156640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824900" y="555550"/>
            <a:ext cx="59316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Figma Prototypes of the User Interfaces</a:t>
            </a:r>
            <a:endParaRPr sz="2400">
              <a:solidFill>
                <a:srgbClr val="0C343D"/>
              </a:solidFill>
              <a:latin typeface="Times New Roman"/>
              <a:ea typeface="Times New Roman"/>
              <a:cs typeface="Times New Roman"/>
              <a:sym typeface="Times New Roman"/>
            </a:endParaRPr>
          </a:p>
        </p:txBody>
      </p:sp>
      <p:sp>
        <p:nvSpPr>
          <p:cNvPr id="140" name="Google Shape;140;p19"/>
          <p:cNvSpPr txBox="1">
            <a:spLocks noGrp="1"/>
          </p:cNvSpPr>
          <p:nvPr>
            <p:ph type="body" idx="4294967295"/>
          </p:nvPr>
        </p:nvSpPr>
        <p:spPr>
          <a:xfrm>
            <a:off x="8027988" y="4584700"/>
            <a:ext cx="1116012" cy="471488"/>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Symptoms </a:t>
            </a:r>
            <a:endParaRPr sz="1100">
              <a:solidFill>
                <a:srgbClr val="434343"/>
              </a:solidFill>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Tracking</a:t>
            </a:r>
            <a:endParaRPr sz="1100">
              <a:solidFill>
                <a:srgbClr val="434343"/>
              </a:solidFill>
              <a:latin typeface="Times New Roman"/>
              <a:ea typeface="Times New Roman"/>
              <a:cs typeface="Times New Roman"/>
              <a:sym typeface="Times New Roman"/>
            </a:endParaRPr>
          </a:p>
        </p:txBody>
      </p:sp>
      <p:sp>
        <p:nvSpPr>
          <p:cNvPr id="142" name="Google Shape;142;p19"/>
          <p:cNvSpPr txBox="1">
            <a:spLocks noGrp="1"/>
          </p:cNvSpPr>
          <p:nvPr>
            <p:ph type="body" idx="4294967295"/>
          </p:nvPr>
        </p:nvSpPr>
        <p:spPr>
          <a:xfrm>
            <a:off x="8029575" y="4000500"/>
            <a:ext cx="1114425" cy="471488"/>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Analyzing Data</a:t>
            </a:r>
            <a:endParaRPr sz="1100">
              <a:solidFill>
                <a:srgbClr val="434343"/>
              </a:solidFill>
              <a:latin typeface="Times New Roman"/>
              <a:ea typeface="Times New Roman"/>
              <a:cs typeface="Times New Roman"/>
              <a:sym typeface="Times New Roman"/>
            </a:endParaRPr>
          </a:p>
        </p:txBody>
      </p:sp>
      <p:sp>
        <p:nvSpPr>
          <p:cNvPr id="144" name="Google Shape;144;p19"/>
          <p:cNvSpPr txBox="1">
            <a:spLocks noGrp="1"/>
          </p:cNvSpPr>
          <p:nvPr>
            <p:ph type="body" idx="4294967295"/>
          </p:nvPr>
        </p:nvSpPr>
        <p:spPr>
          <a:xfrm>
            <a:off x="8027988" y="4159250"/>
            <a:ext cx="1116012" cy="471488"/>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OutPut</a:t>
            </a:r>
            <a:endParaRPr sz="1100">
              <a:solidFill>
                <a:srgbClr val="434343"/>
              </a:solidFill>
              <a:latin typeface="Times New Roman"/>
              <a:ea typeface="Times New Roman"/>
              <a:cs typeface="Times New Roman"/>
              <a:sym typeface="Times New Roman"/>
            </a:endParaRPr>
          </a:p>
        </p:txBody>
      </p:sp>
      <p:pic>
        <p:nvPicPr>
          <p:cNvPr id="133" name="Google Shape;133;p19"/>
          <p:cNvPicPr preferRelativeResize="0"/>
          <p:nvPr/>
        </p:nvPicPr>
        <p:blipFill>
          <a:blip r:embed="rId3">
            <a:alphaModFix/>
          </a:blip>
          <a:stretch>
            <a:fillRect/>
          </a:stretch>
        </p:blipFill>
        <p:spPr>
          <a:xfrm>
            <a:off x="566275" y="1365850"/>
            <a:ext cx="710150" cy="3169301"/>
          </a:xfrm>
          <a:prstGeom prst="rect">
            <a:avLst/>
          </a:prstGeom>
          <a:noFill/>
          <a:ln>
            <a:noFill/>
          </a:ln>
        </p:spPr>
      </p:pic>
      <p:pic>
        <p:nvPicPr>
          <p:cNvPr id="134" name="Google Shape;134;p19"/>
          <p:cNvPicPr preferRelativeResize="0"/>
          <p:nvPr/>
        </p:nvPicPr>
        <p:blipFill>
          <a:blip r:embed="rId4">
            <a:alphaModFix/>
          </a:blip>
          <a:stretch>
            <a:fillRect/>
          </a:stretch>
        </p:blipFill>
        <p:spPr>
          <a:xfrm>
            <a:off x="1450700" y="1365850"/>
            <a:ext cx="1244253" cy="3169300"/>
          </a:xfrm>
          <a:prstGeom prst="rect">
            <a:avLst/>
          </a:prstGeom>
          <a:noFill/>
          <a:ln>
            <a:noFill/>
          </a:ln>
        </p:spPr>
      </p:pic>
      <p:pic>
        <p:nvPicPr>
          <p:cNvPr id="137" name="Google Shape;137;p19"/>
          <p:cNvPicPr preferRelativeResize="0"/>
          <p:nvPr/>
        </p:nvPicPr>
        <p:blipFill>
          <a:blip r:embed="rId5">
            <a:alphaModFix/>
          </a:blip>
          <a:stretch>
            <a:fillRect/>
          </a:stretch>
        </p:blipFill>
        <p:spPr>
          <a:xfrm>
            <a:off x="2869225" y="1365850"/>
            <a:ext cx="1068174" cy="3169301"/>
          </a:xfrm>
          <a:prstGeom prst="rect">
            <a:avLst/>
          </a:prstGeom>
          <a:noFill/>
          <a:ln>
            <a:noFill/>
          </a:ln>
        </p:spPr>
      </p:pic>
      <p:pic>
        <p:nvPicPr>
          <p:cNvPr id="139" name="Google Shape;139;p19"/>
          <p:cNvPicPr preferRelativeResize="0"/>
          <p:nvPr/>
        </p:nvPicPr>
        <p:blipFill>
          <a:blip r:embed="rId6">
            <a:alphaModFix/>
          </a:blip>
          <a:stretch>
            <a:fillRect/>
          </a:stretch>
        </p:blipFill>
        <p:spPr>
          <a:xfrm>
            <a:off x="4111675" y="1365850"/>
            <a:ext cx="1009492" cy="3169301"/>
          </a:xfrm>
          <a:prstGeom prst="rect">
            <a:avLst/>
          </a:prstGeom>
          <a:noFill/>
          <a:ln>
            <a:noFill/>
          </a:ln>
        </p:spPr>
      </p:pic>
      <p:pic>
        <p:nvPicPr>
          <p:cNvPr id="141" name="Google Shape;141;p19"/>
          <p:cNvPicPr preferRelativeResize="0"/>
          <p:nvPr/>
        </p:nvPicPr>
        <p:blipFill>
          <a:blip r:embed="rId7">
            <a:alphaModFix/>
          </a:blip>
          <a:stretch>
            <a:fillRect/>
          </a:stretch>
        </p:blipFill>
        <p:spPr>
          <a:xfrm>
            <a:off x="5295450" y="1365850"/>
            <a:ext cx="1068175" cy="2539476"/>
          </a:xfrm>
          <a:prstGeom prst="rect">
            <a:avLst/>
          </a:prstGeom>
          <a:noFill/>
          <a:ln>
            <a:noFill/>
          </a:ln>
        </p:spPr>
      </p:pic>
      <p:pic>
        <p:nvPicPr>
          <p:cNvPr id="143" name="Google Shape;143;p19"/>
          <p:cNvPicPr preferRelativeResize="0"/>
          <p:nvPr/>
        </p:nvPicPr>
        <p:blipFill rotWithShape="1">
          <a:blip r:embed="rId8">
            <a:alphaModFix/>
          </a:blip>
          <a:srcRect t="1310" b="-1310"/>
          <a:stretch/>
        </p:blipFill>
        <p:spPr>
          <a:xfrm>
            <a:off x="6537900" y="1365850"/>
            <a:ext cx="1164850" cy="2770975"/>
          </a:xfrm>
          <a:prstGeom prst="rect">
            <a:avLst/>
          </a:prstGeom>
          <a:noFill/>
          <a:ln>
            <a:noFill/>
          </a:ln>
        </p:spPr>
      </p:pic>
      <p:pic>
        <p:nvPicPr>
          <p:cNvPr id="145" name="Google Shape;145;p19"/>
          <p:cNvPicPr preferRelativeResize="0"/>
          <p:nvPr/>
        </p:nvPicPr>
        <p:blipFill>
          <a:blip r:embed="rId9">
            <a:alphaModFix/>
          </a:blip>
          <a:stretch>
            <a:fillRect/>
          </a:stretch>
        </p:blipFill>
        <p:spPr>
          <a:xfrm>
            <a:off x="7855150" y="1365850"/>
            <a:ext cx="886186" cy="3625249"/>
          </a:xfrm>
          <a:prstGeom prst="rect">
            <a:avLst/>
          </a:prstGeom>
          <a:noFill/>
          <a:ln>
            <a:noFill/>
          </a:ln>
        </p:spPr>
      </p:pic>
      <p:sp>
        <p:nvSpPr>
          <p:cNvPr id="5" name="Google Shape;120;p17">
            <a:extLst>
              <a:ext uri="{FF2B5EF4-FFF2-40B4-BE49-F238E27FC236}">
                <a16:creationId xmlns:a16="http://schemas.microsoft.com/office/drawing/2014/main" id="{7A21D90E-378E-E63B-D05F-E98BA1318B6B}"/>
              </a:ext>
            </a:extLst>
          </p:cNvPr>
          <p:cNvSpPr txBox="1"/>
          <p:nvPr/>
        </p:nvSpPr>
        <p:spPr>
          <a:xfrm>
            <a:off x="1278243" y="4638350"/>
            <a:ext cx="6762964"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a:t>
            </a:r>
            <a:r>
              <a:rPr lang="en" err="1">
                <a:solidFill>
                  <a:srgbClr val="4C1130"/>
                </a:solidFill>
                <a:latin typeface="Times New Roman"/>
                <a:ea typeface="Times New Roman"/>
                <a:cs typeface="Times New Roman"/>
                <a:sym typeface="Times New Roman"/>
              </a:rPr>
              <a:t>Nawarathne</a:t>
            </a:r>
            <a:r>
              <a:rPr lang="en">
                <a:solidFill>
                  <a:srgbClr val="4C1130"/>
                </a:solidFill>
                <a:latin typeface="Times New Roman"/>
                <a:ea typeface="Times New Roman"/>
                <a:cs typeface="Times New Roman"/>
                <a:sym typeface="Times New Roman"/>
              </a:rPr>
              <a:t> I.K.S.S | 2022-241 | Progress presentation2</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9"/>
          <p:cNvSpPr txBox="1">
            <a:spLocks noGrp="1"/>
          </p:cNvSpPr>
          <p:nvPr>
            <p:ph type="title"/>
          </p:nvPr>
        </p:nvSpPr>
        <p:spPr>
          <a:xfrm>
            <a:off x="468913" y="612679"/>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Output of the process</a:t>
            </a:r>
            <a:endParaRPr/>
          </a:p>
        </p:txBody>
      </p:sp>
      <p:pic>
        <p:nvPicPr>
          <p:cNvPr id="2" name="Picture 2" descr="Graphical user interface, text, application&#10;&#10;Description automatically generated">
            <a:extLst>
              <a:ext uri="{FF2B5EF4-FFF2-40B4-BE49-F238E27FC236}">
                <a16:creationId xmlns:a16="http://schemas.microsoft.com/office/drawing/2014/main" id="{29A57430-CCA0-7AE8-A885-DE5C989CBC11}"/>
              </a:ext>
            </a:extLst>
          </p:cNvPr>
          <p:cNvPicPr>
            <a:picLocks noChangeAspect="1"/>
          </p:cNvPicPr>
          <p:nvPr/>
        </p:nvPicPr>
        <p:blipFill>
          <a:blip r:embed="rId3"/>
          <a:stretch>
            <a:fillRect/>
          </a:stretch>
        </p:blipFill>
        <p:spPr>
          <a:xfrm>
            <a:off x="930499" y="1114760"/>
            <a:ext cx="6309037" cy="387184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12A5-D8FA-1E33-83D6-4528E77CFA01}"/>
              </a:ext>
            </a:extLst>
          </p:cNvPr>
          <p:cNvSpPr>
            <a:spLocks noGrp="1"/>
          </p:cNvSpPr>
          <p:nvPr>
            <p:ph type="title"/>
          </p:nvPr>
        </p:nvSpPr>
        <p:spPr>
          <a:xfrm>
            <a:off x="189368" y="125999"/>
            <a:ext cx="7688700" cy="535200"/>
          </a:xfrm>
        </p:spPr>
        <p:txBody>
          <a:bodyPr>
            <a:normAutofit fontScale="90000"/>
          </a:bodyPr>
          <a:lstStyle/>
          <a:p>
            <a:r>
              <a:rPr lang="en-US">
                <a:ea typeface="+mj-lt"/>
                <a:cs typeface="+mj-lt"/>
              </a:rPr>
              <a:t>References </a:t>
            </a:r>
            <a:endParaRPr lang="en-US"/>
          </a:p>
        </p:txBody>
      </p:sp>
      <p:sp>
        <p:nvSpPr>
          <p:cNvPr id="3" name="Text Placeholder 2">
            <a:extLst>
              <a:ext uri="{FF2B5EF4-FFF2-40B4-BE49-F238E27FC236}">
                <a16:creationId xmlns:a16="http://schemas.microsoft.com/office/drawing/2014/main" id="{69CAC9E4-EC4E-0162-D553-2D6FAD63928E}"/>
              </a:ext>
            </a:extLst>
          </p:cNvPr>
          <p:cNvSpPr>
            <a:spLocks noGrp="1"/>
          </p:cNvSpPr>
          <p:nvPr>
            <p:ph type="body" idx="1"/>
          </p:nvPr>
        </p:nvSpPr>
        <p:spPr>
          <a:xfrm>
            <a:off x="-3776" y="654658"/>
            <a:ext cx="7688700" cy="2261100"/>
          </a:xfrm>
        </p:spPr>
        <p:txBody>
          <a:bodyPr/>
          <a:lstStyle/>
          <a:p>
            <a:r>
              <a:rPr lang="en-US">
                <a:ea typeface="+mn-lt"/>
                <a:cs typeface="+mn-lt"/>
              </a:rPr>
              <a:t>Dr. D.P. Hettiarachchi </a:t>
            </a:r>
            <a:endParaRPr lang="en-US"/>
          </a:p>
          <a:p>
            <a:pPr marL="146050" indent="0">
              <a:buNone/>
            </a:pPr>
            <a:r>
              <a:rPr lang="en-US">
                <a:ea typeface="+mn-lt"/>
                <a:cs typeface="+mn-lt"/>
              </a:rPr>
              <a:t>      MBBS, </a:t>
            </a:r>
            <a:r>
              <a:rPr lang="en-US" err="1">
                <a:ea typeface="+mn-lt"/>
                <a:cs typeface="+mn-lt"/>
              </a:rPr>
              <a:t>Msc</a:t>
            </a:r>
            <a:r>
              <a:rPr lang="en-US">
                <a:ea typeface="+mn-lt"/>
                <a:cs typeface="+mn-lt"/>
              </a:rPr>
              <a:t> in Human </a:t>
            </a:r>
            <a:r>
              <a:rPr lang="en-US" err="1">
                <a:ea typeface="+mn-lt"/>
                <a:cs typeface="+mn-lt"/>
              </a:rPr>
              <a:t>Nutritions</a:t>
            </a:r>
            <a:r>
              <a:rPr lang="en-US">
                <a:ea typeface="+mn-lt"/>
                <a:cs typeface="+mn-lt"/>
              </a:rPr>
              <a:t> </a:t>
            </a:r>
            <a:endParaRPr lang="en-US"/>
          </a:p>
          <a:p>
            <a:pPr marL="146050" indent="0">
              <a:buNone/>
            </a:pPr>
            <a:r>
              <a:rPr lang="en-US">
                <a:ea typeface="+mn-lt"/>
                <a:cs typeface="+mn-lt"/>
              </a:rPr>
              <a:t>      MO - Nutrition </a:t>
            </a:r>
            <a:r>
              <a:rPr lang="en-US" err="1">
                <a:ea typeface="+mn-lt"/>
                <a:cs typeface="+mn-lt"/>
              </a:rPr>
              <a:t>Incharge</a:t>
            </a:r>
            <a:r>
              <a:rPr lang="en-US">
                <a:ea typeface="+mn-lt"/>
                <a:cs typeface="+mn-lt"/>
              </a:rPr>
              <a:t> </a:t>
            </a:r>
            <a:endParaRPr lang="en-US"/>
          </a:p>
          <a:p>
            <a:pPr marL="146050" indent="0">
              <a:buNone/>
            </a:pPr>
            <a:r>
              <a:rPr lang="en-US">
                <a:ea typeface="+mn-lt"/>
                <a:cs typeface="+mn-lt"/>
              </a:rPr>
              <a:t>      Medical Nutrition Unit </a:t>
            </a:r>
          </a:p>
          <a:p>
            <a:pPr marL="146050" indent="0">
              <a:buNone/>
            </a:pPr>
            <a:r>
              <a:rPr lang="en-US">
                <a:ea typeface="+mn-lt"/>
                <a:cs typeface="+mn-lt"/>
              </a:rPr>
              <a:t>      Base hospital - A </a:t>
            </a:r>
            <a:endParaRPr lang="en-US"/>
          </a:p>
          <a:p>
            <a:pPr marL="146050" indent="0">
              <a:buNone/>
            </a:pPr>
            <a:r>
              <a:rPr lang="en-US">
                <a:ea typeface="+mn-lt"/>
                <a:cs typeface="+mn-lt"/>
              </a:rPr>
              <a:t>      </a:t>
            </a:r>
            <a:r>
              <a:rPr lang="en-US" err="1">
                <a:ea typeface="+mn-lt"/>
                <a:cs typeface="+mn-lt"/>
              </a:rPr>
              <a:t>Watupitiwala</a:t>
            </a:r>
            <a:r>
              <a:rPr lang="en-US">
                <a:ea typeface="+mn-lt"/>
                <a:cs typeface="+mn-lt"/>
              </a:rPr>
              <a:t> </a:t>
            </a:r>
            <a:endParaRPr lang="en-US"/>
          </a:p>
        </p:txBody>
      </p:sp>
      <p:pic>
        <p:nvPicPr>
          <p:cNvPr id="5" name="Picture 5">
            <a:extLst>
              <a:ext uri="{FF2B5EF4-FFF2-40B4-BE49-F238E27FC236}">
                <a16:creationId xmlns:a16="http://schemas.microsoft.com/office/drawing/2014/main" id="{C94397B3-0478-583B-787D-91E43486E477}"/>
              </a:ext>
            </a:extLst>
          </p:cNvPr>
          <p:cNvPicPr>
            <a:picLocks noChangeAspect="1"/>
          </p:cNvPicPr>
          <p:nvPr/>
        </p:nvPicPr>
        <p:blipFill>
          <a:blip r:embed="rId2"/>
          <a:stretch>
            <a:fillRect/>
          </a:stretch>
        </p:blipFill>
        <p:spPr>
          <a:xfrm>
            <a:off x="186325" y="2002821"/>
            <a:ext cx="4974398" cy="3110705"/>
          </a:xfrm>
          <a:prstGeom prst="rect">
            <a:avLst/>
          </a:prstGeom>
        </p:spPr>
      </p:pic>
      <p:pic>
        <p:nvPicPr>
          <p:cNvPr id="4" name="Picture 4" descr="Graphical user interface, text&#10;&#10;Description automatically generated">
            <a:extLst>
              <a:ext uri="{FF2B5EF4-FFF2-40B4-BE49-F238E27FC236}">
                <a16:creationId xmlns:a16="http://schemas.microsoft.com/office/drawing/2014/main" id="{E2499E14-A677-302F-BEE4-8719E4086D5E}"/>
              </a:ext>
            </a:extLst>
          </p:cNvPr>
          <p:cNvPicPr>
            <a:picLocks noChangeAspect="1"/>
          </p:cNvPicPr>
          <p:nvPr/>
        </p:nvPicPr>
        <p:blipFill>
          <a:blip r:embed="rId3"/>
          <a:stretch>
            <a:fillRect/>
          </a:stretch>
        </p:blipFill>
        <p:spPr>
          <a:xfrm>
            <a:off x="3316699" y="74413"/>
            <a:ext cx="5755728" cy="4486624"/>
          </a:xfrm>
          <a:prstGeom prst="rect">
            <a:avLst/>
          </a:prstGeom>
        </p:spPr>
      </p:pic>
    </p:spTree>
    <p:extLst>
      <p:ext uri="{BB962C8B-B14F-4D97-AF65-F5344CB8AC3E}">
        <p14:creationId xmlns:p14="http://schemas.microsoft.com/office/powerpoint/2010/main" val="831702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chat or text message&#10;&#10;Description automatically generated">
            <a:extLst>
              <a:ext uri="{FF2B5EF4-FFF2-40B4-BE49-F238E27FC236}">
                <a16:creationId xmlns:a16="http://schemas.microsoft.com/office/drawing/2014/main" id="{B415DD30-E3CE-B14F-785C-42D592536C5B}"/>
              </a:ext>
            </a:extLst>
          </p:cNvPr>
          <p:cNvPicPr>
            <a:picLocks noChangeAspect="1"/>
          </p:cNvPicPr>
          <p:nvPr/>
        </p:nvPicPr>
        <p:blipFill>
          <a:blip r:embed="rId2"/>
          <a:stretch>
            <a:fillRect/>
          </a:stretch>
        </p:blipFill>
        <p:spPr>
          <a:xfrm>
            <a:off x="1305839" y="161775"/>
            <a:ext cx="6438378" cy="4906064"/>
          </a:xfrm>
          <a:prstGeom prst="rect">
            <a:avLst/>
          </a:prstGeom>
        </p:spPr>
      </p:pic>
    </p:spTree>
    <p:extLst>
      <p:ext uri="{BB962C8B-B14F-4D97-AF65-F5344CB8AC3E}">
        <p14:creationId xmlns:p14="http://schemas.microsoft.com/office/powerpoint/2010/main" val="81173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8101348D-937A-2077-F7D0-DA76B2596DE9}"/>
              </a:ext>
            </a:extLst>
          </p:cNvPr>
          <p:cNvPicPr>
            <a:picLocks noChangeAspect="1"/>
          </p:cNvPicPr>
          <p:nvPr/>
        </p:nvPicPr>
        <p:blipFill>
          <a:blip r:embed="rId2"/>
          <a:stretch>
            <a:fillRect/>
          </a:stretch>
        </p:blipFill>
        <p:spPr>
          <a:xfrm>
            <a:off x="68893" y="240656"/>
            <a:ext cx="6109568" cy="4740475"/>
          </a:xfrm>
          <a:prstGeom prst="rect">
            <a:avLst/>
          </a:prstGeom>
        </p:spPr>
      </p:pic>
      <p:pic>
        <p:nvPicPr>
          <p:cNvPr id="5" name="Picture 5" descr="Graphical user interface, text&#10;&#10;Description automatically generated">
            <a:extLst>
              <a:ext uri="{FF2B5EF4-FFF2-40B4-BE49-F238E27FC236}">
                <a16:creationId xmlns:a16="http://schemas.microsoft.com/office/drawing/2014/main" id="{F77471B5-EA80-55FD-5AA7-43E8DA079076}"/>
              </a:ext>
            </a:extLst>
          </p:cNvPr>
          <p:cNvPicPr>
            <a:picLocks noChangeAspect="1"/>
          </p:cNvPicPr>
          <p:nvPr/>
        </p:nvPicPr>
        <p:blipFill>
          <a:blip r:embed="rId3"/>
          <a:stretch>
            <a:fillRect/>
          </a:stretch>
        </p:blipFill>
        <p:spPr>
          <a:xfrm>
            <a:off x="6277105" y="243576"/>
            <a:ext cx="2743200" cy="4061361"/>
          </a:xfrm>
          <a:prstGeom prst="rect">
            <a:avLst/>
          </a:prstGeom>
        </p:spPr>
      </p:pic>
    </p:spTree>
    <p:extLst>
      <p:ext uri="{BB962C8B-B14F-4D97-AF65-F5344CB8AC3E}">
        <p14:creationId xmlns:p14="http://schemas.microsoft.com/office/powerpoint/2010/main" val="32223290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1"/>
          <p:cNvSpPr txBox="1">
            <a:spLocks noGrp="1"/>
          </p:cNvSpPr>
          <p:nvPr>
            <p:ph type="title"/>
          </p:nvPr>
        </p:nvSpPr>
        <p:spPr>
          <a:xfrm>
            <a:off x="3620625" y="2304150"/>
            <a:ext cx="1796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0"/>
          <p:cNvPicPr preferRelativeResize="0"/>
          <p:nvPr/>
        </p:nvPicPr>
        <p:blipFill>
          <a:blip r:embed="rId3">
            <a:alphaModFix/>
          </a:blip>
          <a:stretch>
            <a:fillRect/>
          </a:stretch>
        </p:blipFill>
        <p:spPr>
          <a:xfrm>
            <a:off x="706725" y="789275"/>
            <a:ext cx="7658100" cy="4188050"/>
          </a:xfrm>
          <a:prstGeom prst="rect">
            <a:avLst/>
          </a:prstGeom>
          <a:noFill/>
          <a:ln>
            <a:noFill/>
          </a:ln>
        </p:spPr>
      </p:pic>
      <p:sp>
        <p:nvSpPr>
          <p:cNvPr id="151" name="Google Shape;151;p20"/>
          <p:cNvSpPr txBox="1">
            <a:spLocks noGrp="1"/>
          </p:cNvSpPr>
          <p:nvPr>
            <p:ph type="title"/>
          </p:nvPr>
        </p:nvSpPr>
        <p:spPr>
          <a:xfrm>
            <a:off x="706725" y="329175"/>
            <a:ext cx="23640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Times New Roman"/>
                <a:ea typeface="Times New Roman"/>
                <a:cs typeface="Times New Roman"/>
                <a:sym typeface="Times New Roman"/>
              </a:rPr>
              <a:t>Interface Flow</a:t>
            </a:r>
            <a:endParaRPr sz="2400">
              <a:solidFill>
                <a:srgbClr val="0C343D"/>
              </a:solidFill>
              <a:latin typeface="Times New Roman"/>
              <a:ea typeface="Times New Roman"/>
              <a:cs typeface="Times New Roman"/>
              <a:sym typeface="Times New Roman"/>
            </a:endParaRPr>
          </a:p>
        </p:txBody>
      </p:sp>
      <p:sp>
        <p:nvSpPr>
          <p:cNvPr id="152" name="Google Shape;152;p20"/>
          <p:cNvSpPr txBox="1"/>
          <p:nvPr/>
        </p:nvSpPr>
        <p:spPr>
          <a:xfrm>
            <a:off x="1109954" y="4465057"/>
            <a:ext cx="701474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1;p20">
            <a:extLst>
              <a:ext uri="{FF2B5EF4-FFF2-40B4-BE49-F238E27FC236}">
                <a16:creationId xmlns:a16="http://schemas.microsoft.com/office/drawing/2014/main" id="{BE50033E-14B0-8C9D-05D8-FF97826D7E7A}"/>
              </a:ext>
            </a:extLst>
          </p:cNvPr>
          <p:cNvSpPr txBox="1">
            <a:spLocks noGrp="1"/>
          </p:cNvSpPr>
          <p:nvPr>
            <p:ph type="title"/>
          </p:nvPr>
        </p:nvSpPr>
        <p:spPr>
          <a:xfrm>
            <a:off x="706725" y="329175"/>
            <a:ext cx="2364000" cy="588600"/>
          </a:xfrm>
          <a:prstGeom prst="rect">
            <a:avLst/>
          </a:prstGeom>
        </p:spPr>
        <p:txBody>
          <a:bodyPr spcFirstLastPara="1" wrap="square" lIns="91425" tIns="91425" rIns="91425" bIns="91425" anchor="t" anchorCtr="0">
            <a:noAutofit/>
          </a:bodyPr>
          <a:lstStyle/>
          <a:p>
            <a:r>
              <a:rPr lang="en" sz="2400" dirty="0">
                <a:solidFill>
                  <a:srgbClr val="0C343D"/>
                </a:solidFill>
                <a:latin typeface="Times New Roman"/>
                <a:ea typeface="Times New Roman"/>
                <a:cs typeface="Times New Roman"/>
                <a:sym typeface="Times New Roman"/>
              </a:rPr>
              <a:t>Front End UI</a:t>
            </a:r>
            <a:endParaRPr sz="2400" dirty="0">
              <a:solidFill>
                <a:srgbClr val="0C343D"/>
              </a:solidFill>
              <a:latin typeface="Times New Roman"/>
              <a:ea typeface="Times New Roman"/>
              <a:cs typeface="Times New Roman"/>
              <a:sym typeface="Times New Roman"/>
            </a:endParaRPr>
          </a:p>
        </p:txBody>
      </p:sp>
      <p:pic>
        <p:nvPicPr>
          <p:cNvPr id="6" name="Picture 6">
            <a:extLst>
              <a:ext uri="{FF2B5EF4-FFF2-40B4-BE49-F238E27FC236}">
                <a16:creationId xmlns:a16="http://schemas.microsoft.com/office/drawing/2014/main" id="{49C7562D-1488-4DE7-0ADA-B194FC58D2DC}"/>
              </a:ext>
            </a:extLst>
          </p:cNvPr>
          <p:cNvPicPr>
            <a:picLocks noChangeAspect="1"/>
          </p:cNvPicPr>
          <p:nvPr/>
        </p:nvPicPr>
        <p:blipFill>
          <a:blip r:embed="rId2"/>
          <a:stretch>
            <a:fillRect/>
          </a:stretch>
        </p:blipFill>
        <p:spPr>
          <a:xfrm>
            <a:off x="928305" y="919489"/>
            <a:ext cx="1646765" cy="3715533"/>
          </a:xfrm>
          <a:prstGeom prst="rect">
            <a:avLst/>
          </a:prstGeom>
        </p:spPr>
      </p:pic>
      <p:pic>
        <p:nvPicPr>
          <p:cNvPr id="7" name="Picture 7">
            <a:extLst>
              <a:ext uri="{FF2B5EF4-FFF2-40B4-BE49-F238E27FC236}">
                <a16:creationId xmlns:a16="http://schemas.microsoft.com/office/drawing/2014/main" id="{2018D271-930D-2B05-B97C-882B7E78B5AA}"/>
              </a:ext>
            </a:extLst>
          </p:cNvPr>
          <p:cNvPicPr>
            <a:picLocks noChangeAspect="1"/>
          </p:cNvPicPr>
          <p:nvPr/>
        </p:nvPicPr>
        <p:blipFill>
          <a:blip r:embed="rId3"/>
          <a:stretch>
            <a:fillRect/>
          </a:stretch>
        </p:blipFill>
        <p:spPr>
          <a:xfrm>
            <a:off x="3561802" y="913617"/>
            <a:ext cx="1769875" cy="3723363"/>
          </a:xfrm>
          <a:prstGeom prst="rect">
            <a:avLst/>
          </a:prstGeom>
        </p:spPr>
      </p:pic>
      <p:pic>
        <p:nvPicPr>
          <p:cNvPr id="8" name="Picture 8" descr="Graphical user interface&#10;&#10;Description automatically generated">
            <a:extLst>
              <a:ext uri="{FF2B5EF4-FFF2-40B4-BE49-F238E27FC236}">
                <a16:creationId xmlns:a16="http://schemas.microsoft.com/office/drawing/2014/main" id="{9F7A1EE6-9ADC-39A9-7825-E3B3609B87C4}"/>
              </a:ext>
            </a:extLst>
          </p:cNvPr>
          <p:cNvPicPr>
            <a:picLocks noChangeAspect="1"/>
          </p:cNvPicPr>
          <p:nvPr/>
        </p:nvPicPr>
        <p:blipFill>
          <a:blip r:embed="rId4"/>
          <a:stretch>
            <a:fillRect/>
          </a:stretch>
        </p:blipFill>
        <p:spPr>
          <a:xfrm>
            <a:off x="6275629" y="913617"/>
            <a:ext cx="1712757" cy="3692048"/>
          </a:xfrm>
          <a:prstGeom prst="rect">
            <a:avLst/>
          </a:prstGeom>
        </p:spPr>
      </p:pic>
    </p:spTree>
    <p:extLst>
      <p:ext uri="{BB962C8B-B14F-4D97-AF65-F5344CB8AC3E}">
        <p14:creationId xmlns:p14="http://schemas.microsoft.com/office/powerpoint/2010/main" val="1428237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FC9859AF96E64A9727D8D6B570C786" ma:contentTypeVersion="15" ma:contentTypeDescription="Create a new document." ma:contentTypeScope="" ma:versionID="8758a8c0aa0ee5e2449a5e1b11cbea68">
  <xsd:schema xmlns:xsd="http://www.w3.org/2001/XMLSchema" xmlns:xs="http://www.w3.org/2001/XMLSchema" xmlns:p="http://schemas.microsoft.com/office/2006/metadata/properties" xmlns:ns2="db72c12f-87a4-44ab-bbc5-4cc8306b158a" xmlns:ns3="78bd6dbf-34e2-4ad5-a201-56ef37f8caa2" targetNamespace="http://schemas.microsoft.com/office/2006/metadata/properties" ma:root="true" ma:fieldsID="84ed940fd8a359e50ed93e6fbc1e5d56" ns2:_="" ns3:_="">
    <xsd:import namespace="db72c12f-87a4-44ab-bbc5-4cc8306b158a"/>
    <xsd:import namespace="78bd6dbf-34e2-4ad5-a201-56ef37f8caa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OCR" minOccurs="0"/>
                <xsd:element ref="ns3:MediaServiceGenerationTime" minOccurs="0"/>
                <xsd:element ref="ns3:MediaServiceEventHashCode" minOccurs="0"/>
                <xsd:element ref="ns3:MediaServiceDateTake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8bd6dbf-34e2-4ad5-a201-56ef37f8caa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b72c12f-87a4-44ab-bbc5-4cc8306b158a" xsi:nil="true"/>
    <lcf76f155ced4ddcb4097134ff3c332f xmlns="78bd6dbf-34e2-4ad5-a201-56ef37f8caa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486400-E724-4909-9E2D-DFEB29C97758}">
  <ds:schemaRefs>
    <ds:schemaRef ds:uri="http://schemas.microsoft.com/sharepoint/v3/contenttype/forms"/>
  </ds:schemaRefs>
</ds:datastoreItem>
</file>

<file path=customXml/itemProps2.xml><?xml version="1.0" encoding="utf-8"?>
<ds:datastoreItem xmlns:ds="http://schemas.openxmlformats.org/officeDocument/2006/customXml" ds:itemID="{D5CAB9C2-C792-4490-B091-3F8DDE45846D}">
  <ds:schemaRefs>
    <ds:schemaRef ds:uri="78bd6dbf-34e2-4ad5-a201-56ef37f8caa2"/>
    <ds:schemaRef ds:uri="db72c12f-87a4-44ab-bbc5-4cc8306b15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C9B49E6-5CF7-488E-A369-4069EE2CFA07}">
  <ds:schemaRefs>
    <ds:schemaRef ds:uri="4fb0f34c-fe4a-4792-87fc-426b6467d3b8"/>
    <ds:schemaRef ds:uri="78bd6dbf-34e2-4ad5-a201-56ef37f8caa2"/>
    <ds:schemaRef ds:uri="db72c12f-87a4-44ab-bbc5-4cc8306b158a"/>
    <ds:schemaRef ds:uri="ecec4a00-bc75-4ac0-9189-6d5c1043c5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On-screen Show (16:9)</PresentationFormat>
  <Slides>74</Slides>
  <Notes>44</Notes>
  <HiddenSlides>0</HiddenSlide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Facet</vt:lpstr>
      <vt:lpstr>Health App: Food Allergy Prevention, Non-communicable Diseases Prediction, and Calories Tracker </vt:lpstr>
      <vt:lpstr>Supervisor: Ms. Manori Gamage Co-Supervisor: Ms. Chathurangika Kahandawaarachchi</vt:lpstr>
      <vt:lpstr>Prediction of the user’s Allergy and Allergens that caused the Allergy by analyzing the Symptoms and Food Items entered by the user</vt:lpstr>
      <vt:lpstr>Overall Component Explained</vt:lpstr>
      <vt:lpstr>Objectives</vt:lpstr>
      <vt:lpstr>Objectives</vt:lpstr>
      <vt:lpstr>Figma Prototypes of the User Interfaces</vt:lpstr>
      <vt:lpstr>Interface Flow</vt:lpstr>
      <vt:lpstr>Front End UI</vt:lpstr>
      <vt:lpstr>Front End UI (Cont.)</vt:lpstr>
      <vt:lpstr>Data Set   (cont.)</vt:lpstr>
      <vt:lpstr>Data Set   </vt:lpstr>
      <vt:lpstr>Model Selection</vt:lpstr>
      <vt:lpstr>PowerPoint Presentation</vt:lpstr>
      <vt:lpstr>PowerPoint Presentation</vt:lpstr>
      <vt:lpstr>Model Selection   (cont.)</vt:lpstr>
      <vt:lpstr>Model Selection - Food Allergy Prediction </vt:lpstr>
      <vt:lpstr>Model Selection - Food Type Prediction </vt:lpstr>
      <vt:lpstr>Real World Test </vt:lpstr>
      <vt:lpstr>PowerPoint Presentation</vt:lpstr>
      <vt:lpstr>Ahamed M.F.A | IT19111070</vt:lpstr>
      <vt:lpstr>PowerPoint Presentation</vt:lpstr>
      <vt:lpstr>PowerPoint Presentation</vt:lpstr>
      <vt:lpstr>PowerPoint Presentation</vt:lpstr>
      <vt:lpstr>PowerPoint Presentation</vt:lpstr>
      <vt:lpstr>PowerPoint Presentation</vt:lpstr>
      <vt:lpstr>PowerPoint Presentation</vt:lpstr>
      <vt:lpstr>User Interfaces - React Native</vt:lpstr>
      <vt:lpstr>User Interfaces - React Native</vt:lpstr>
      <vt:lpstr>User Interfaces Flow</vt:lpstr>
      <vt:lpstr>User Interfaces Flow</vt:lpstr>
      <vt:lpstr>PowerPoint Presentation</vt:lpstr>
      <vt:lpstr>Completion of App Interfaces</vt:lpstr>
      <vt:lpstr>Completion of Model </vt:lpstr>
      <vt:lpstr>Completion of Model  Cont..</vt:lpstr>
      <vt:lpstr>Completion of Model </vt:lpstr>
      <vt:lpstr>Completed Work</vt:lpstr>
      <vt:lpstr>Risk Mitigation</vt:lpstr>
      <vt:lpstr>IT19212050   |   Muhassan Faizal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Chirathma V G B | IT19218090  </vt:lpstr>
      <vt:lpstr>Overall Component </vt:lpstr>
      <vt:lpstr>Main Objectives</vt:lpstr>
      <vt:lpstr>Absorb for Ninety Percent of the project</vt:lpstr>
      <vt:lpstr>Research gap </vt:lpstr>
      <vt:lpstr>Technologies </vt:lpstr>
      <vt:lpstr>Dataset</vt:lpstr>
      <vt:lpstr>PowerPoint Presentation</vt:lpstr>
      <vt:lpstr>Model</vt:lpstr>
      <vt:lpstr>PowerPoint Presentation</vt:lpstr>
      <vt:lpstr>PowerPoint Presentation</vt:lpstr>
      <vt:lpstr>PowerPoint Presentation</vt:lpstr>
      <vt:lpstr>Figma Prototypes of the User Interfaces</vt:lpstr>
      <vt:lpstr>Figma Prototypes of the User Interfaces</vt:lpstr>
      <vt:lpstr>Frontend UI </vt:lpstr>
      <vt:lpstr>PowerPoint Presentation</vt:lpstr>
      <vt:lpstr>Output of the process</vt:lpstr>
      <vt:lpstr>References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App: Food Allergy Prevention, Non-communicable Diseases Prediction, and Calories Tracker </dc:title>
  <cp:revision>89</cp:revision>
  <dcterms:modified xsi:type="dcterms:W3CDTF">2022-10-13T01:52:59Z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0x010100A5FC9859AF96E64A9727D8D6B570C786</vt:lpwstr>
  </property>
  <property fmtid="{D5CDD505-2E9C-101B-9397-08002B2CF9AE}" pid="3" name="MediaServiceImageTags">
    <vt:lpwstr/>
  </property>
</Properties>
</file>